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2" r:id="rId4"/>
  </p:sldMasterIdLst>
  <p:notesMasterIdLst>
    <p:notesMasterId r:id="rId150"/>
  </p:notesMasterIdLst>
  <p:sldIdLst>
    <p:sldId id="261" r:id="rId5"/>
    <p:sldId id="564" r:id="rId6"/>
    <p:sldId id="725" r:id="rId7"/>
    <p:sldId id="726" r:id="rId8"/>
    <p:sldId id="727" r:id="rId9"/>
    <p:sldId id="596" r:id="rId10"/>
    <p:sldId id="599" r:id="rId11"/>
    <p:sldId id="600" r:id="rId12"/>
    <p:sldId id="611" r:id="rId13"/>
    <p:sldId id="612" r:id="rId14"/>
    <p:sldId id="842" r:id="rId15"/>
    <p:sldId id="779" r:id="rId16"/>
    <p:sldId id="601" r:id="rId17"/>
    <p:sldId id="634" r:id="rId18"/>
    <p:sldId id="610" r:id="rId19"/>
    <p:sldId id="718" r:id="rId20"/>
    <p:sldId id="724" r:id="rId21"/>
    <p:sldId id="729" r:id="rId22"/>
    <p:sldId id="384" r:id="rId23"/>
    <p:sldId id="728" r:id="rId24"/>
    <p:sldId id="376" r:id="rId25"/>
    <p:sldId id="711" r:id="rId26"/>
    <p:sldId id="606" r:id="rId27"/>
    <p:sldId id="607" r:id="rId28"/>
    <p:sldId id="710" r:id="rId29"/>
    <p:sldId id="708" r:id="rId30"/>
    <p:sldId id="593" r:id="rId31"/>
    <p:sldId id="608" r:id="rId32"/>
    <p:sldId id="701" r:id="rId33"/>
    <p:sldId id="698" r:id="rId34"/>
    <p:sldId id="699" r:id="rId35"/>
    <p:sldId id="780" r:id="rId36"/>
    <p:sldId id="781" r:id="rId37"/>
    <p:sldId id="692" r:id="rId38"/>
    <p:sldId id="693" r:id="rId39"/>
    <p:sldId id="782" r:id="rId40"/>
    <p:sldId id="697" r:id="rId41"/>
    <p:sldId id="758" r:id="rId42"/>
    <p:sldId id="843" r:id="rId43"/>
    <p:sldId id="785" r:id="rId44"/>
    <p:sldId id="783" r:id="rId45"/>
    <p:sldId id="262" r:id="rId46"/>
    <p:sldId id="719" r:id="rId47"/>
    <p:sldId id="786" r:id="rId48"/>
    <p:sldId id="787" r:id="rId49"/>
    <p:sldId id="798" r:id="rId50"/>
    <p:sldId id="799" r:id="rId51"/>
    <p:sldId id="794" r:id="rId52"/>
    <p:sldId id="793" r:id="rId53"/>
    <p:sldId id="795" r:id="rId54"/>
    <p:sldId id="796" r:id="rId55"/>
    <p:sldId id="788" r:id="rId56"/>
    <p:sldId id="797" r:id="rId57"/>
    <p:sldId id="792" r:id="rId58"/>
    <p:sldId id="789" r:id="rId59"/>
    <p:sldId id="791" r:id="rId60"/>
    <p:sldId id="790" r:id="rId61"/>
    <p:sldId id="844" r:id="rId62"/>
    <p:sldId id="845" r:id="rId63"/>
    <p:sldId id="846" r:id="rId64"/>
    <p:sldId id="847" r:id="rId65"/>
    <p:sldId id="848" r:id="rId66"/>
    <p:sldId id="849" r:id="rId67"/>
    <p:sldId id="264" r:id="rId68"/>
    <p:sldId id="763" r:id="rId69"/>
    <p:sldId id="761" r:id="rId70"/>
    <p:sldId id="762" r:id="rId71"/>
    <p:sldId id="764" r:id="rId72"/>
    <p:sldId id="770" r:id="rId73"/>
    <p:sldId id="765" r:id="rId74"/>
    <p:sldId id="771" r:id="rId75"/>
    <p:sldId id="766" r:id="rId76"/>
    <p:sldId id="767" r:id="rId77"/>
    <p:sldId id="772" r:id="rId78"/>
    <p:sldId id="768" r:id="rId79"/>
    <p:sldId id="769" r:id="rId80"/>
    <p:sldId id="773" r:id="rId81"/>
    <p:sldId id="775" r:id="rId82"/>
    <p:sldId id="774" r:id="rId83"/>
    <p:sldId id="776" r:id="rId84"/>
    <p:sldId id="778" r:id="rId85"/>
    <p:sldId id="777" r:id="rId86"/>
    <p:sldId id="720" r:id="rId87"/>
    <p:sldId id="265" r:id="rId88"/>
    <p:sldId id="821" r:id="rId89"/>
    <p:sldId id="804" r:id="rId90"/>
    <p:sldId id="810" r:id="rId91"/>
    <p:sldId id="805" r:id="rId92"/>
    <p:sldId id="806" r:id="rId93"/>
    <p:sldId id="811" r:id="rId94"/>
    <p:sldId id="812" r:id="rId95"/>
    <p:sldId id="814" r:id="rId96"/>
    <p:sldId id="815" r:id="rId97"/>
    <p:sldId id="816" r:id="rId98"/>
    <p:sldId id="817" r:id="rId99"/>
    <p:sldId id="818" r:id="rId100"/>
    <p:sldId id="819" r:id="rId101"/>
    <p:sldId id="808" r:id="rId102"/>
    <p:sldId id="826" r:id="rId103"/>
    <p:sldId id="828" r:id="rId104"/>
    <p:sldId id="829" r:id="rId105"/>
    <p:sldId id="831" r:id="rId106"/>
    <p:sldId id="832" r:id="rId107"/>
    <p:sldId id="833" r:id="rId108"/>
    <p:sldId id="835" r:id="rId109"/>
    <p:sldId id="836" r:id="rId110"/>
    <p:sldId id="837" r:id="rId111"/>
    <p:sldId id="803" r:id="rId112"/>
    <p:sldId id="800" r:id="rId113"/>
    <p:sldId id="801" r:id="rId114"/>
    <p:sldId id="802" r:id="rId115"/>
    <p:sldId id="721" r:id="rId116"/>
    <p:sldId id="838" r:id="rId117"/>
    <p:sldId id="839" r:id="rId118"/>
    <p:sldId id="840" r:id="rId119"/>
    <p:sldId id="841" r:id="rId120"/>
    <p:sldId id="266" r:id="rId121"/>
    <p:sldId id="722" r:id="rId122"/>
    <p:sldId id="731" r:id="rId123"/>
    <p:sldId id="732" r:id="rId124"/>
    <p:sldId id="733" r:id="rId125"/>
    <p:sldId id="742" r:id="rId126"/>
    <p:sldId id="745" r:id="rId127"/>
    <p:sldId id="744" r:id="rId128"/>
    <p:sldId id="747" r:id="rId129"/>
    <p:sldId id="748" r:id="rId130"/>
    <p:sldId id="746" r:id="rId131"/>
    <p:sldId id="749" r:id="rId132"/>
    <p:sldId id="750" r:id="rId133"/>
    <p:sldId id="751" r:id="rId134"/>
    <p:sldId id="760" r:id="rId135"/>
    <p:sldId id="734" r:id="rId136"/>
    <p:sldId id="752" r:id="rId137"/>
    <p:sldId id="738" r:id="rId138"/>
    <p:sldId id="735" r:id="rId139"/>
    <p:sldId id="753" r:id="rId140"/>
    <p:sldId id="736" r:id="rId141"/>
    <p:sldId id="739" r:id="rId142"/>
    <p:sldId id="740" r:id="rId143"/>
    <p:sldId id="756" r:id="rId144"/>
    <p:sldId id="754" r:id="rId145"/>
    <p:sldId id="741" r:id="rId146"/>
    <p:sldId id="757" r:id="rId147"/>
    <p:sldId id="755" r:id="rId148"/>
    <p:sldId id="686" r:id="rId1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B2B1B2"/>
    <a:srgbClr val="CF9C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71E8DF-DEFD-AE98-2B00-6CCFCD8ACAC4}" v="228" dt="2025-06-30T07:22:34.2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34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notesMaster" Target="notesMasters/notesMaster1.xml"/><Relationship Id="rId155" Type="http://schemas.microsoft.com/office/2015/10/relationships/revisionInfo" Target="revisionInfo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presProps" Target="presProps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theme" Target="theme/theme1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tableStyles" Target="tableStyles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4A335-D23B-4949-B3E8-0B1B17A9330E}" type="datetimeFigureOut">
              <a:t>07.07.2025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3F8BA-C010-4832-960A-33C663518107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11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7/7/2025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77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82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7/7/2025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71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160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4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7/7/2025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3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7/7/2025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5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7/7/2025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64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7/7/2025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2872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2372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5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eg"/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jpeg"/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8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jpeg"/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2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6.jpeg"/><Relationship Id="rId5" Type="http://schemas.openxmlformats.org/officeDocument/2006/relationships/image" Target="../media/image305.jpeg"/><Relationship Id="rId4" Type="http://schemas.openxmlformats.org/officeDocument/2006/relationships/image" Target="../media/image304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jpeg"/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0.jpeg"/><Relationship Id="rId4" Type="http://schemas.openxmlformats.org/officeDocument/2006/relationships/image" Target="../media/image30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jpeg"/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4.jpeg"/><Relationship Id="rId4" Type="http://schemas.openxmlformats.org/officeDocument/2006/relationships/image" Target="../media/image313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jpeg"/><Relationship Id="rId2" Type="http://schemas.openxmlformats.org/officeDocument/2006/relationships/image" Target="../media/image3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8.jpeg"/><Relationship Id="rId4" Type="http://schemas.openxmlformats.org/officeDocument/2006/relationships/image" Target="../media/image317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jpeg"/><Relationship Id="rId2" Type="http://schemas.openxmlformats.org/officeDocument/2006/relationships/image" Target="../media/image3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1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jpeg"/><Relationship Id="rId2" Type="http://schemas.openxmlformats.org/officeDocument/2006/relationships/image" Target="../media/image322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jpeg"/><Relationship Id="rId2" Type="http://schemas.openxmlformats.org/officeDocument/2006/relationships/image" Target="../media/image3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7.jpeg"/><Relationship Id="rId4" Type="http://schemas.openxmlformats.org/officeDocument/2006/relationships/image" Target="../media/image326.jpe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4.jpeg"/><Relationship Id="rId3" Type="http://schemas.openxmlformats.org/officeDocument/2006/relationships/image" Target="../media/image329.jpeg"/><Relationship Id="rId7" Type="http://schemas.openxmlformats.org/officeDocument/2006/relationships/image" Target="../media/image333.jpeg"/><Relationship Id="rId2" Type="http://schemas.openxmlformats.org/officeDocument/2006/relationships/image" Target="../media/image3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2.jpeg"/><Relationship Id="rId5" Type="http://schemas.openxmlformats.org/officeDocument/2006/relationships/image" Target="../media/image331.jpeg"/><Relationship Id="rId4" Type="http://schemas.openxmlformats.org/officeDocument/2006/relationships/image" Target="../media/image330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jpeg"/><Relationship Id="rId2" Type="http://schemas.openxmlformats.org/officeDocument/2006/relationships/image" Target="../media/image3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8.jpeg"/><Relationship Id="rId4" Type="http://schemas.openxmlformats.org/officeDocument/2006/relationships/image" Target="../media/image337.jpe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jpeg"/><Relationship Id="rId2" Type="http://schemas.openxmlformats.org/officeDocument/2006/relationships/image" Target="../media/image3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4.jpeg"/><Relationship Id="rId5" Type="http://schemas.openxmlformats.org/officeDocument/2006/relationships/image" Target="../media/image343.jpeg"/><Relationship Id="rId4" Type="http://schemas.openxmlformats.org/officeDocument/2006/relationships/image" Target="../media/image3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jpeg"/><Relationship Id="rId2" Type="http://schemas.openxmlformats.org/officeDocument/2006/relationships/image" Target="../media/image3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7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jpeg"/><Relationship Id="rId2" Type="http://schemas.openxmlformats.org/officeDocument/2006/relationships/image" Target="../media/image3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2.jpeg"/><Relationship Id="rId5" Type="http://schemas.openxmlformats.org/officeDocument/2006/relationships/image" Target="../media/image351.jpeg"/><Relationship Id="rId4" Type="http://schemas.openxmlformats.org/officeDocument/2006/relationships/image" Target="../media/image350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jpeg"/><Relationship Id="rId7" Type="http://schemas.openxmlformats.org/officeDocument/2006/relationships/image" Target="../media/image358.jpeg"/><Relationship Id="rId2" Type="http://schemas.openxmlformats.org/officeDocument/2006/relationships/image" Target="../media/image3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7.jpeg"/><Relationship Id="rId5" Type="http://schemas.openxmlformats.org/officeDocument/2006/relationships/image" Target="../media/image356.jpeg"/><Relationship Id="rId4" Type="http://schemas.openxmlformats.org/officeDocument/2006/relationships/image" Target="../media/image355.jpe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jpeg"/><Relationship Id="rId2" Type="http://schemas.openxmlformats.org/officeDocument/2006/relationships/image" Target="../media/image3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3.jpeg"/><Relationship Id="rId4" Type="http://schemas.openxmlformats.org/officeDocument/2006/relationships/image" Target="../media/image362.jpe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jpeg"/><Relationship Id="rId3" Type="http://schemas.openxmlformats.org/officeDocument/2006/relationships/image" Target="../media/image365.jpeg"/><Relationship Id="rId7" Type="http://schemas.openxmlformats.org/officeDocument/2006/relationships/image" Target="../media/image369.jpeg"/><Relationship Id="rId2" Type="http://schemas.openxmlformats.org/officeDocument/2006/relationships/image" Target="../media/image3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8.jpeg"/><Relationship Id="rId5" Type="http://schemas.openxmlformats.org/officeDocument/2006/relationships/image" Target="../media/image367.jpeg"/><Relationship Id="rId4" Type="http://schemas.openxmlformats.org/officeDocument/2006/relationships/image" Target="../media/image366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jpeg"/><Relationship Id="rId2" Type="http://schemas.openxmlformats.org/officeDocument/2006/relationships/image" Target="../media/image3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3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jpeg"/><Relationship Id="rId2" Type="http://schemas.openxmlformats.org/officeDocument/2006/relationships/image" Target="../media/image3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8.jpeg"/><Relationship Id="rId5" Type="http://schemas.openxmlformats.org/officeDocument/2006/relationships/image" Target="../media/image377.jpeg"/><Relationship Id="rId4" Type="http://schemas.openxmlformats.org/officeDocument/2006/relationships/image" Target="../media/image376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jpeg"/><Relationship Id="rId2" Type="http://schemas.openxmlformats.org/officeDocument/2006/relationships/image" Target="../media/image3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3.jpeg"/><Relationship Id="rId5" Type="http://schemas.openxmlformats.org/officeDocument/2006/relationships/image" Target="../media/image382.jpeg"/><Relationship Id="rId4" Type="http://schemas.openxmlformats.org/officeDocument/2006/relationships/image" Target="../media/image381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jpeg"/><Relationship Id="rId2" Type="http://schemas.openxmlformats.org/officeDocument/2006/relationships/image" Target="../media/image3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7.jpeg"/><Relationship Id="rId4" Type="http://schemas.openxmlformats.org/officeDocument/2006/relationships/image" Target="../media/image38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8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jpeg"/><Relationship Id="rId2" Type="http://schemas.openxmlformats.org/officeDocument/2006/relationships/image" Target="../media/image3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2.jpeg"/><Relationship Id="rId4" Type="http://schemas.openxmlformats.org/officeDocument/2006/relationships/image" Target="../media/image391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jpeg"/><Relationship Id="rId2" Type="http://schemas.openxmlformats.org/officeDocument/2006/relationships/image" Target="../media/image3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5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jpeg"/><Relationship Id="rId2" Type="http://schemas.openxmlformats.org/officeDocument/2006/relationships/image" Target="../media/image3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9.jpeg"/><Relationship Id="rId4" Type="http://schemas.openxmlformats.org/officeDocument/2006/relationships/image" Target="../media/image398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jpeg"/><Relationship Id="rId2" Type="http://schemas.openxmlformats.org/officeDocument/2006/relationships/image" Target="../media/image400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2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3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.jpeg"/><Relationship Id="rId2" Type="http://schemas.openxmlformats.org/officeDocument/2006/relationships/image" Target="../media/image4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7.jpeg"/><Relationship Id="rId4" Type="http://schemas.openxmlformats.org/officeDocument/2006/relationships/image" Target="../media/image406.jpe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jpeg"/><Relationship Id="rId2" Type="http://schemas.openxmlformats.org/officeDocument/2006/relationships/image" Target="../media/image40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3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5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1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10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7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jpeg"/><Relationship Id="rId7" Type="http://schemas.openxmlformats.org/officeDocument/2006/relationships/image" Target="../media/image117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Relationship Id="rId9" Type="http://schemas.openxmlformats.org/officeDocument/2006/relationships/image" Target="../media/image1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55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7" Type="http://schemas.openxmlformats.org/officeDocument/2006/relationships/image" Target="../media/image16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7" Type="http://schemas.openxmlformats.org/officeDocument/2006/relationships/image" Target="../media/image175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3" Type="http://schemas.openxmlformats.org/officeDocument/2006/relationships/image" Target="../media/image177.jpeg"/><Relationship Id="rId7" Type="http://schemas.openxmlformats.org/officeDocument/2006/relationships/image" Target="../media/image181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jpeg"/><Relationship Id="rId11" Type="http://schemas.openxmlformats.org/officeDocument/2006/relationships/image" Target="../media/image185.png"/><Relationship Id="rId5" Type="http://schemas.openxmlformats.org/officeDocument/2006/relationships/image" Target="../media/image179.jpeg"/><Relationship Id="rId10" Type="http://schemas.openxmlformats.org/officeDocument/2006/relationships/image" Target="../media/image184.png"/><Relationship Id="rId4" Type="http://schemas.openxmlformats.org/officeDocument/2006/relationships/image" Target="../media/image178.jpeg"/><Relationship Id="rId9" Type="http://schemas.openxmlformats.org/officeDocument/2006/relationships/image" Target="../media/image18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9.png"/><Relationship Id="rId4" Type="http://schemas.openxmlformats.org/officeDocument/2006/relationships/image" Target="../media/image18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9.png"/><Relationship Id="rId4" Type="http://schemas.openxmlformats.org/officeDocument/2006/relationships/image" Target="../media/image19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9.png"/><Relationship Id="rId4" Type="http://schemas.openxmlformats.org/officeDocument/2006/relationships/image" Target="../media/image19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png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png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png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5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7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3.jpeg"/><Relationship Id="rId4" Type="http://schemas.openxmlformats.org/officeDocument/2006/relationships/image" Target="../media/image25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7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4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8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jpeg"/><Relationship Id="rId3" Type="http://schemas.openxmlformats.org/officeDocument/2006/relationships/image" Target="../media/image278.jpeg"/><Relationship Id="rId7" Type="http://schemas.openxmlformats.org/officeDocument/2006/relationships/image" Target="../media/image282.jpeg"/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1.jpeg"/><Relationship Id="rId11" Type="http://schemas.openxmlformats.org/officeDocument/2006/relationships/image" Target="../media/image286.jpeg"/><Relationship Id="rId5" Type="http://schemas.openxmlformats.org/officeDocument/2006/relationships/image" Target="../media/image280.jpeg"/><Relationship Id="rId10" Type="http://schemas.openxmlformats.org/officeDocument/2006/relationships/image" Target="../media/image285.jpeg"/><Relationship Id="rId4" Type="http://schemas.openxmlformats.org/officeDocument/2006/relationships/image" Target="../media/image279.jpeg"/><Relationship Id="rId9" Type="http://schemas.openxmlformats.org/officeDocument/2006/relationships/image" Target="../media/image284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eg"/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orange, gelb, Essen enthält.&#10;&#10;Automatisch generierte Beschreibung">
            <a:extLst>
              <a:ext uri="{FF2B5EF4-FFF2-40B4-BE49-F238E27FC236}">
                <a16:creationId xmlns:a16="http://schemas.microsoft.com/office/drawing/2014/main" id="{9AD1533B-487A-C9B9-D3CA-FB0147865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555" y="0"/>
            <a:ext cx="6858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070422" y="2288733"/>
            <a:ext cx="8409905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6600" dirty="0">
                <a:latin typeface="Gigi"/>
              </a:rPr>
              <a:t>Unser</a:t>
            </a:r>
          </a:p>
          <a:p>
            <a:pPr algn="ctr"/>
            <a:r>
              <a:rPr lang="de-DE" sz="6600" dirty="0">
                <a:latin typeface="Gigi"/>
              </a:rPr>
              <a:t>Schuljahr 24/25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89601D-B10D-DB08-D961-335D54145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0776" y="646163"/>
            <a:ext cx="1657350" cy="16573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FE391C-66E7-FC48-E741-C7F98B869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0624" y="1363303"/>
            <a:ext cx="1645366" cy="3582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BD82FB-28AE-48D1-2E35-2893A18E6A03}"/>
              </a:ext>
            </a:extLst>
          </p:cNvPr>
          <p:cNvSpPr txBox="1"/>
          <p:nvPr/>
        </p:nvSpPr>
        <p:spPr>
          <a:xfrm>
            <a:off x="10009239" y="103730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Dreaming Outloud Script Pro"/>
                <a:cs typeface="Dreaming Outloud Script Pro"/>
              </a:rPr>
              <a:t>Volksschule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6747213"/>
      </p:ext>
    </p:extLst>
  </p:cSld>
  <p:clrMapOvr>
    <a:masterClrMapping/>
  </p:clrMapOvr>
  <p:transition spd="slow" advClick="0" advTm="5000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4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1" descr="Ein Bild, das Schuhwerk, Schlittschuhlaufen enthält.&#10;&#10;Automatisch generierte Beschreibung">
            <a:extLst>
              <a:ext uri="{FF2B5EF4-FFF2-40B4-BE49-F238E27FC236}">
                <a16:creationId xmlns:a16="http://schemas.microsoft.com/office/drawing/2014/main" id="{C8944222-F235-9CF5-F4E2-78AC893195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48" y="643467"/>
            <a:ext cx="3075345" cy="247565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 descr="Ein Bild, das Schuhwerk, Schlittschuhlaufen enthält.&#10;&#10;Automatisch generierte Beschreibung">
            <a:extLst>
              <a:ext uri="{FF2B5EF4-FFF2-40B4-BE49-F238E27FC236}">
                <a16:creationId xmlns:a16="http://schemas.microsoft.com/office/drawing/2014/main" id="{C1BAEE8C-5BF0-BD79-D711-7E3405C8A8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2401" y="650497"/>
            <a:ext cx="3075137" cy="246862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705814-9733-77A5-35F2-A311ADD80D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" b="-3238"/>
          <a:stretch>
            <a:fillRect/>
          </a:stretch>
        </p:blipFill>
        <p:spPr>
          <a:xfrm rot="5400000">
            <a:off x="939205" y="4012106"/>
            <a:ext cx="2471631" cy="194380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0D4E9F-838A-CD8B-529B-664A73C67C1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830196" y="1809578"/>
            <a:ext cx="4355862" cy="325290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6EBB87-3D69-7B6B-E15A-E2E0BAE6A5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18" y="3767686"/>
            <a:ext cx="3252903" cy="243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5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8C6BC2-E9E2-4780-8A41-064073CD4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0450CF-22E9-4B1D-B146-30FEE770C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238079-1F65-476A-BC6C-F2D3BD268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40C935-D2D3-4F63-A4DA-CD768BB3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E8D8045-0F80-4964-B591-0D599AB42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F8A5889-0EE6-4E19-98FE-29F79E987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B0FE4C3-64BE-4A2B-818D-4D8447934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4670D04-30D8-487E-A3F4-0655E4801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1A856DE3-B9AB-43F7-A80F-CB9F149A9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9D46B-FE09-F671-F6F5-4AA3E3005D64}"/>
              </a:ext>
            </a:extLst>
          </p:cNvPr>
          <p:cNvSpPr txBox="1"/>
          <p:nvPr/>
        </p:nvSpPr>
        <p:spPr>
          <a:xfrm>
            <a:off x="8560024" y="1559768"/>
            <a:ext cx="3238829" cy="313537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cap="all" spc="-100">
                <a:solidFill>
                  <a:srgbClr val="FFFFFF"/>
                </a:solidFill>
                <a:latin typeface="+mj-lt"/>
              </a:rPr>
              <a:t>Eislaufen im Bergxi</a:t>
            </a: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B4B154C-0A60-41BF-B149-21BD6D9B9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DC1BCB1-67D2-4359-8F92-3A69D16DD1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19318" y="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800E080-59F0-4F83-B2C9-C7330EFDF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33618" y="-117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F506867-1785-46B5-8ECF-33F482D02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025258" y="-117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7C8D588-3F0A-9887-7692-2D717DD258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92" y="834034"/>
            <a:ext cx="6909386" cy="5182039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8A8A2B6-6C82-4F71-BD0A-2E57CD231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33618" y="644123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10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7131A5-3373-4D59-98C9-2A0238C4A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FFB972-0814-4317-B6E8-7E2A5EB91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BA8F34-1DDF-69A5-11C1-743844989B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643467" y="643467"/>
            <a:ext cx="5130799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EF766C1-8F48-49D1-9462-AFF4AFB71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5F2EC3-F374-B4ED-9761-2D668AE8C0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6423321" y="643467"/>
            <a:ext cx="5130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B5D6631-F74B-410E-B60D-7C97D6D77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300CB1-0412-47A2-BA30-07135C98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AC820A-F7A7-46F3-933A-2CCC7201D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AFCA3D-277C-4C06-BC17-5108F3A70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57DF47-900A-447E-9B61-2B94B7495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4772325-EEFF-4BA8-841C-29A78A2E4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D3094C5-7785-41DD-B095-217D26651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D3CF66E-289D-4AB8-85D9-C0B9AE18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1CF1E93E-79E6-4308-952E-B301E6864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B842BB-6A3A-435A-9295-560EFD9A4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de-D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8784BF-A518-B63C-43D2-0592941D87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>
            <a:fillRect/>
          </a:stretch>
        </p:blipFill>
        <p:spPr>
          <a:xfrm rot="5400000">
            <a:off x="-2220" y="1240750"/>
            <a:ext cx="5614416" cy="437650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2B91A18-41C6-4B5A-9804-4F931E20D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CBB702-8F90-5327-5279-CBB5F86B3060}"/>
              </a:ext>
            </a:extLst>
          </p:cNvPr>
          <p:cNvSpPr txBox="1"/>
          <p:nvPr/>
        </p:nvSpPr>
        <p:spPr>
          <a:xfrm>
            <a:off x="5353249" y="1348844"/>
            <a:ext cx="5716338" cy="304270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cap="all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Fasching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FDC176A-BB54-40BA-9A97-BC34E8F5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C4DAB88-8D52-4F63-AAF2-866CD7640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1C68734-2B24-417B-A0AB-562DCE8B34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E0FFD8F-BC2D-4DA9-ABF5-64E374DC90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F20CD4F-0FE4-4E22-96C1-F02837F4F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2"/>
          </a:xfrm>
          <a:prstGeom prst="rect">
            <a:avLst/>
          </a:prstGeom>
          <a:solidFill>
            <a:srgbClr val="E3DE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90ADA4-C829-46B7-A77F-54D298F05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361" y="228601"/>
            <a:ext cx="11715750" cy="63912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F58992-1A9F-79B8-12C0-85766D8EDC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519" y="869007"/>
            <a:ext cx="6820136" cy="51151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C5FA7D-1713-ACC0-AB67-2A0393A4C6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74038" y="1584614"/>
            <a:ext cx="4911852" cy="368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4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15032D-EFD8-03B5-FAD4-751EB0F23C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025" y="794269"/>
            <a:ext cx="7025949" cy="526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3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67DD95-42B7-4C98-A5A2-1A3EFBF30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E6BD12-7FA8-44C6-9D03-5CB0EB86E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de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46EEA0-5755-4E1A-9D0F-30A8E1286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4CE269-ED4E-405A-B10F-A7E8B3902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0B5899B-9417-4F17-86B4-E533FB956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37CDB1C-BBC9-4959-87C1-D046BF304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3FE4EA4-109C-47C4-8AAF-7C36F6F9F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CF8DD39-B811-4288-971A-5BE0949AE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BBCD84E-241A-425D-82BC-84761F66C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AA36A3-2202-1B52-EFAF-B6C25221FE3D}"/>
              </a:ext>
            </a:extLst>
          </p:cNvPr>
          <p:cNvSpPr txBox="1"/>
          <p:nvPr/>
        </p:nvSpPr>
        <p:spPr>
          <a:xfrm>
            <a:off x="8560024" y="1442916"/>
            <a:ext cx="3238829" cy="325223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cap="all" spc="-100">
                <a:solidFill>
                  <a:srgbClr val="FFFFFF"/>
                </a:solidFill>
                <a:latin typeface="+mj-lt"/>
              </a:rPr>
              <a:t>Müll sammeln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0046BD-DA50-4715-9EFD-B436ABA55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AF58832-B25D-4D1A-B3A4-A77CD128A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de-D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3EE0D0-46F2-4828-B92D-C04463262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227" y="805446"/>
            <a:ext cx="6570161" cy="5244497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50C7232-F50D-43A5-9387-22FDFE170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837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A7E6F64-9CA3-417B-918B-FF2DB147B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6F4694F-C48D-4D23-A645-996620FEB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1204D10-45D0-460E-8012-993ED94FBF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09430ED-0E9E-70B2-69CC-95600ED60F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6966" y="2311947"/>
            <a:ext cx="3727940" cy="27959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3AE7FA-434F-A3EB-61D6-4F2793B2308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83541" y="2304227"/>
            <a:ext cx="3736852" cy="280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2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8C6BC2-E9E2-4780-8A41-064073CD4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0450CF-22E9-4B1D-B146-30FEE770C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238079-1F65-476A-BC6C-F2D3BD268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40C935-D2D3-4F63-A4DA-CD768BB3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E8D8045-0F80-4964-B591-0D599AB42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F8A5889-0EE6-4E19-98FE-29F79E987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B0FE4C3-64BE-4A2B-818D-4D8447934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4670D04-30D8-487E-A3F4-0655E4801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1A856DE3-B9AB-43F7-A80F-CB9F149A9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916E8D-6650-743B-1EC4-1E230A44DC9C}"/>
              </a:ext>
            </a:extLst>
          </p:cNvPr>
          <p:cNvSpPr txBox="1"/>
          <p:nvPr/>
        </p:nvSpPr>
        <p:spPr>
          <a:xfrm>
            <a:off x="8560024" y="1559768"/>
            <a:ext cx="3238829" cy="313537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cap="all" spc="-100">
                <a:solidFill>
                  <a:srgbClr val="FFFFFF"/>
                </a:solidFill>
                <a:latin typeface="+mj-lt"/>
              </a:rPr>
              <a:t>Wir besuchen die Gemeinde</a:t>
            </a: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B4B154C-0A60-41BF-B149-21BD6D9B9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DC1BCB1-67D2-4359-8F92-3A69D16DD1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19318" y="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800E080-59F0-4F83-B2C9-C7330EFDF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33618" y="-117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F506867-1785-46B5-8ECF-33F482D02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025258" y="-117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F4D0D75-7DDF-EE6A-13CD-D174802516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92" y="834034"/>
            <a:ext cx="6909386" cy="5182039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8A8A2B6-6C82-4F71-BD0A-2E57CD231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33618" y="644123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76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140DED-49A4-2E94-11ED-366A0DB84A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4011" y="1341376"/>
            <a:ext cx="5750293" cy="41819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59F6B3-5DED-080B-84FF-613A9D0A34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877313" y="-1133350"/>
            <a:ext cx="2785948" cy="6167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ECB607-8F57-F29C-47E8-883D0D81A78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86774" y="3514851"/>
            <a:ext cx="6167025" cy="279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3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>
            <a:extLst>
              <a:ext uri="{FF2B5EF4-FFF2-40B4-BE49-F238E27FC236}">
                <a16:creationId xmlns:a16="http://schemas.microsoft.com/office/drawing/2014/main" id="{61877CC4-D40F-4AA7-9918-B650DE6D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27AA3049-D42F-46F6-856C-F9B8925E6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de-DE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EC7C2A9-C77C-442E-800B-313E0D3F2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07B62E5-5E62-4CB8-AFD5-1B59D2B62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9BCEFE9-2CB0-4D92-9EAF-2AD0F6B8F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147C330-3181-415C-816F-4382214102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0F6163FB-E4BC-4359-ABB1-1FAA985798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89531CE-7400-41BD-B67A-AAE15984D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Rectangle 115">
            <a:extLst>
              <a:ext uri="{FF2B5EF4-FFF2-40B4-BE49-F238E27FC236}">
                <a16:creationId xmlns:a16="http://schemas.microsoft.com/office/drawing/2014/main" id="{14DF2B2D-DF9B-4A58-A269-6FF1DC925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AB63CE-34E3-B538-8591-14BFD76EA7F7}"/>
              </a:ext>
            </a:extLst>
          </p:cNvPr>
          <p:cNvSpPr txBox="1"/>
          <p:nvPr/>
        </p:nvSpPr>
        <p:spPr>
          <a:xfrm>
            <a:off x="8560024" y="966774"/>
            <a:ext cx="3238829" cy="372837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cap="all" spc="-100">
                <a:solidFill>
                  <a:srgbClr val="FFFFFF"/>
                </a:solidFill>
                <a:latin typeface="+mj-lt"/>
              </a:rPr>
              <a:t>Wir sind Lesepaten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6D95DE7-A216-4E32-BC97-44AB6C56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B5296A7F-8560-43BE-9101-20B5C6C1A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604436-8F94-60D5-5CE0-5CF8A9EF4F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8416" y="839755"/>
            <a:ext cx="3490503" cy="3031500"/>
          </a:xfrm>
          <a:prstGeom prst="rect">
            <a:avLst/>
          </a:prstGeom>
        </p:spPr>
      </p:pic>
      <p:sp>
        <p:nvSpPr>
          <p:cNvPr id="122" name="Rectangle 121">
            <a:extLst>
              <a:ext uri="{FF2B5EF4-FFF2-40B4-BE49-F238E27FC236}">
                <a16:creationId xmlns:a16="http://schemas.microsoft.com/office/drawing/2014/main" id="{056CD466-52C1-4E17-A839-EA94FC377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9695" y="839756"/>
            <a:ext cx="2847804" cy="19888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93213A-7AD6-8616-8CDA-34DF81487D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89695" y="839756"/>
            <a:ext cx="2847804" cy="1988834"/>
          </a:xfrm>
          <a:prstGeom prst="rect">
            <a:avLst/>
          </a:prstGeom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664092BD-0713-48DA-AC38-DF02C170A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8416" y="4031070"/>
            <a:ext cx="3490503" cy="197227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A2733D-4411-4CBC-981F-9A5124C9DA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858416" y="4031070"/>
            <a:ext cx="3490503" cy="19722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756E2E-628F-FF97-BD6D-512051C432B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89695" y="2976465"/>
            <a:ext cx="2847804" cy="302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0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92AA3A-2BC5-0FBF-1E8B-1F2C2B1844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87044" y="-1"/>
            <a:ext cx="4661488" cy="31042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9446EC-B02A-764B-D437-2842DC0EE9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5419264" y="3265081"/>
            <a:ext cx="6129269" cy="3592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52D127-16B2-2CA2-7425-B72DE8A01E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3467" y="-6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ED9F98-FB5E-750B-04A7-6711E7B6171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3468" y="4080064"/>
            <a:ext cx="4614333" cy="215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1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A3F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3" descr="Ein Bild, das Schuhwerk, Schlittschuhlaufen enthält.&#10;&#10;Automatisch generierte Beschreibung">
            <a:extLst>
              <a:ext uri="{FF2B5EF4-FFF2-40B4-BE49-F238E27FC236}">
                <a16:creationId xmlns:a16="http://schemas.microsoft.com/office/drawing/2014/main" id="{26C6B8A5-C656-E9D2-62BB-2661B247B6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73" y="643467"/>
            <a:ext cx="3083894" cy="247565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98BAFC-5B97-39E2-D78B-8ED708A95E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939205" y="4072503"/>
            <a:ext cx="2471631" cy="182301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2C0063-D99A-AF6D-1199-C0B7414C86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39525" y="1809578"/>
            <a:ext cx="4337204" cy="325290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7E2ED0-DA7F-ABF1-B5AF-856E6E835E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771367" y="1809578"/>
            <a:ext cx="4337204" cy="325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3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DC3B68-88B2-FEC7-8262-B91106CFBB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665E26-08B3-DDE5-369B-C082C2102C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FD20BB-4A94-D052-0CC8-905FC35D97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E50AAC-52CA-4544-88D4-7DF6689DA63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9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AD92E5-A09B-119D-4C2C-6DF4839CE2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A420F7-830F-E6FC-60D2-8F19D0A78D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33DB13-182B-4BDA-E49F-398F40CF032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632466-C82F-ACF1-69E3-118BCD07728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3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3D14299-C13B-7D3F-CDB1-A8BC76FA5AE8}"/>
              </a:ext>
            </a:extLst>
          </p:cNvPr>
          <p:cNvSpPr txBox="1"/>
          <p:nvPr/>
        </p:nvSpPr>
        <p:spPr>
          <a:xfrm>
            <a:off x="2421980" y="874984"/>
            <a:ext cx="6569982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AT" sz="6000" dirty="0">
                <a:latin typeface="Dreaming Outloud Pro"/>
                <a:cs typeface="Dreaming Outloud Pro"/>
              </a:rPr>
              <a:t>Milchlehrpfad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043162-4AC9-012B-CA10-83FF3E3EFE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3392" y="2453822"/>
            <a:ext cx="4308929" cy="31863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BEBCE3-D87B-D4DA-6D45-04DAAB329F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48063" y="2439079"/>
            <a:ext cx="4311197" cy="32180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AF9EC4-7F9B-A384-5663-9CD1E46B68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31063" y="2432277"/>
            <a:ext cx="4314598" cy="322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5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45C68B-1985-7F5D-F5A4-512D5030B5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39" y="746125"/>
            <a:ext cx="7142616" cy="53589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0506A9-916B-F127-A97A-E99F061AC238}"/>
              </a:ext>
            </a:extLst>
          </p:cNvPr>
          <p:cNvSpPr txBox="1"/>
          <p:nvPr/>
        </p:nvSpPr>
        <p:spPr>
          <a:xfrm>
            <a:off x="7800293" y="742723"/>
            <a:ext cx="386329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7200" err="1">
                <a:solidFill>
                  <a:srgbClr val="C00000"/>
                </a:solidFill>
                <a:latin typeface="Dreaming Outloud Pro"/>
                <a:cs typeface="Dreaming Outloud Pro"/>
              </a:rPr>
              <a:t>Herzlauf</a:t>
            </a:r>
            <a:endParaRPr lang="en-US" sz="7200">
              <a:solidFill>
                <a:srgbClr val="C00000"/>
              </a:solidFill>
              <a:latin typeface="Dreaming Outloud Pro"/>
              <a:cs typeface="Dreaming Outloud Pr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037472-B6F4-82C7-F702-2A2B9C73A4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6"/>
          <a:stretch>
            <a:fillRect/>
          </a:stretch>
        </p:blipFill>
        <p:spPr>
          <a:xfrm>
            <a:off x="7803696" y="2245179"/>
            <a:ext cx="3857631" cy="382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2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B1F196-3D16-E3E4-9E43-1A623A3B66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 rot="5400000">
            <a:off x="-1160931" y="1524195"/>
            <a:ext cx="6524936" cy="38096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B4CC5C-C903-C730-BA5E-D65FF1F8D6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 rot="5400000">
            <a:off x="2832838" y="1530192"/>
            <a:ext cx="6524936" cy="3797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99441F-6623-AEEA-BA6C-559B830A16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8514423" y="-164544"/>
            <a:ext cx="3160653" cy="38228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F130AD-772A-8A87-DE92-20E788050BC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8502386" y="3187700"/>
            <a:ext cx="3184727" cy="382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7F2909-BFCB-5C41-7AA2-6B8E8BEF47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036" y="734786"/>
            <a:ext cx="2612572" cy="19594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8D8305-9222-5944-3404-D29CAEC022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69696" y="673553"/>
            <a:ext cx="2707822" cy="1986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583562-6C07-3A08-2345-848DD31027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14875" y="741589"/>
            <a:ext cx="3075215" cy="2217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45C1FE-378D-CB14-2CC6-74C9B447E71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929" y="3211286"/>
            <a:ext cx="4572000" cy="33609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2F00EA-68CC-02CF-391A-1C89D84CEEC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55697" y="3898446"/>
            <a:ext cx="3075215" cy="2272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527C78-BEA7-57C5-58C6-E9EC50ED5E9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15893" y="625929"/>
            <a:ext cx="3292929" cy="2449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3F0D5B-7E1B-3F39-8FCD-EB9F9417728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715" y="3633107"/>
            <a:ext cx="3744232" cy="288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0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AD7871-ACE3-1AA1-E28F-50400E4504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912" y="2145767"/>
            <a:ext cx="3413760" cy="256032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25357E1-6DA9-4DD4-B140-224646C7A3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27911" y="2145767"/>
            <a:ext cx="3413760" cy="256032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D401D8C-9C43-C610-2E86-D7ABCEAE84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09006" y="2145767"/>
            <a:ext cx="3413760" cy="256032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708F4AC-0882-5A4A-A8A0-D583CDA88F9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93942" y="2145767"/>
            <a:ext cx="341376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4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orange, gelb, Essen enthält.&#10;&#10;Automatisch generierte Beschreibung">
            <a:extLst>
              <a:ext uri="{FF2B5EF4-FFF2-40B4-BE49-F238E27FC236}">
                <a16:creationId xmlns:a16="http://schemas.microsoft.com/office/drawing/2014/main" id="{2FF65629-D9B7-87A7-9D10-595702828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555" y="0"/>
            <a:ext cx="6858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371373" y="2875002"/>
            <a:ext cx="59114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600">
                <a:latin typeface="Script MT Bold" panose="03040602040607080904" pitchFamily="66" charset="0"/>
              </a:rPr>
              <a:t>Unsere 4. Klasse</a:t>
            </a:r>
          </a:p>
        </p:txBody>
      </p:sp>
    </p:spTree>
    <p:extLst>
      <p:ext uri="{BB962C8B-B14F-4D97-AF65-F5344CB8AC3E}">
        <p14:creationId xmlns:p14="http://schemas.microsoft.com/office/powerpoint/2010/main" val="101047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Ein Bild, das draußen, Kleidung, Baum, Person enthält.&#10;&#10;KI-generierte Inhalte können fehlerhaft sein.">
            <a:extLst>
              <a:ext uri="{FF2B5EF4-FFF2-40B4-BE49-F238E27FC236}">
                <a16:creationId xmlns:a16="http://schemas.microsoft.com/office/drawing/2014/main" id="{33869BF6-9DDD-1FD0-774D-2AAC76DD2B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50074" y="-522263"/>
            <a:ext cx="12292148" cy="92191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49BCE7-EB34-68DE-70BE-42706C1CF868}"/>
              </a:ext>
            </a:extLst>
          </p:cNvPr>
          <p:cNvSpPr txBox="1"/>
          <p:nvPr/>
        </p:nvSpPr>
        <p:spPr>
          <a:xfrm>
            <a:off x="232588" y="218137"/>
            <a:ext cx="11732938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dirty="0" err="1">
                <a:latin typeface="Script MT Bold"/>
              </a:rPr>
              <a:t>Almkanal</a:t>
            </a:r>
            <a:r>
              <a:rPr lang="en-US" sz="6600" dirty="0">
                <a:latin typeface="Script MT Bold"/>
              </a:rPr>
              <a:t> und Festung </a:t>
            </a:r>
            <a:r>
              <a:rPr lang="en-US" sz="6600" dirty="0" err="1">
                <a:latin typeface="Script MT Bold"/>
              </a:rPr>
              <a:t>v.Salzburg</a:t>
            </a:r>
            <a:endParaRPr lang="en-US" sz="6600" dirty="0">
              <a:latin typeface="Script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4056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AE0BCE-25DC-AB34-0805-E8546A37924A}"/>
              </a:ext>
            </a:extLst>
          </p:cNvPr>
          <p:cNvSpPr txBox="1"/>
          <p:nvPr/>
        </p:nvSpPr>
        <p:spPr>
          <a:xfrm>
            <a:off x="296174" y="310551"/>
            <a:ext cx="11901576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dirty="0" err="1">
                <a:latin typeface="Script MT Bold"/>
              </a:rPr>
              <a:t>Besuch</a:t>
            </a:r>
            <a:r>
              <a:rPr lang="en-US" sz="6600" dirty="0">
                <a:latin typeface="Script MT Bold"/>
              </a:rPr>
              <a:t> </a:t>
            </a:r>
            <a:r>
              <a:rPr lang="en-US" sz="6600" dirty="0" err="1">
                <a:latin typeface="Script MT Bold"/>
              </a:rPr>
              <a:t>im</a:t>
            </a:r>
            <a:r>
              <a:rPr lang="en-US" sz="6600" dirty="0">
                <a:latin typeface="Script MT Bold"/>
              </a:rPr>
              <a:t> </a:t>
            </a:r>
            <a:r>
              <a:rPr lang="en-US" sz="6600" dirty="0" err="1">
                <a:latin typeface="Script MT Bold"/>
              </a:rPr>
              <a:t>Seehamer</a:t>
            </a:r>
            <a:r>
              <a:rPr lang="en-US" sz="6600" dirty="0">
                <a:latin typeface="Script MT Bold"/>
              </a:rPr>
              <a:t> </a:t>
            </a:r>
            <a:r>
              <a:rPr lang="en-US" sz="6600" dirty="0" err="1">
                <a:latin typeface="Script MT Bold"/>
              </a:rPr>
              <a:t>Archiv</a:t>
            </a:r>
            <a:endParaRPr lang="en-US" dirty="0"/>
          </a:p>
        </p:txBody>
      </p:sp>
      <p:pic>
        <p:nvPicPr>
          <p:cNvPr id="12" name="Grafik 11" descr="Ein Bild, das Kleidung, Person, Menschliches Gesicht, Jacke enthält.&#10;&#10;KI-generierte Inhalte können fehlerhaft sein.">
            <a:extLst>
              <a:ext uri="{FF2B5EF4-FFF2-40B4-BE49-F238E27FC236}">
                <a16:creationId xmlns:a16="http://schemas.microsoft.com/office/drawing/2014/main" id="{99F9C867-F8A1-6235-F8D3-FFD6A53141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082963" y="3807107"/>
            <a:ext cx="3653789" cy="2740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Grafik 15" descr="Ein Bild, das Maschine, Im Haus, Bautechnik, Werkzeugraum enthält.&#10;&#10;KI-generierte Inhalte können fehlerhaft sein.">
            <a:extLst>
              <a:ext uri="{FF2B5EF4-FFF2-40B4-BE49-F238E27FC236}">
                <a16:creationId xmlns:a16="http://schemas.microsoft.com/office/drawing/2014/main" id="{E18AA140-A45F-3727-D6B7-B30CC4EFDF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73428" y="1287070"/>
            <a:ext cx="3284172" cy="2463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Grafik 17" descr="Ein Bild, das Person, Kleidung, Menschliches Gesicht, Lächeln enthält.&#10;&#10;KI-generierte Inhalte können fehlerhaft sein.">
            <a:extLst>
              <a:ext uri="{FF2B5EF4-FFF2-40B4-BE49-F238E27FC236}">
                <a16:creationId xmlns:a16="http://schemas.microsoft.com/office/drawing/2014/main" id="{13454CA9-E782-42CC-9116-632E481D31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082961" y="1149673"/>
            <a:ext cx="3467369" cy="2600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Grafik 19" descr="Ein Bild, das Menschliches Gesicht, Kleidung, Person, Mann enthält.&#10;&#10;KI-generierte Inhalte können fehlerhaft sein.">
            <a:extLst>
              <a:ext uri="{FF2B5EF4-FFF2-40B4-BE49-F238E27FC236}">
                <a16:creationId xmlns:a16="http://schemas.microsoft.com/office/drawing/2014/main" id="{60731775-ED8C-49D8-65EC-530EDB8606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73429" y="3915352"/>
            <a:ext cx="3509463" cy="2632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Grafik 21" descr="Ein Bild, das Person, Kleidung, Schutzkleidung, Wand enthält.&#10;&#10;KI-generierte Inhalte können fehlerhaft sein.">
            <a:extLst>
              <a:ext uri="{FF2B5EF4-FFF2-40B4-BE49-F238E27FC236}">
                <a16:creationId xmlns:a16="http://schemas.microsoft.com/office/drawing/2014/main" id="{A6EB733C-72AB-B252-3CBE-0201DCA53A9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40700" y="1832103"/>
            <a:ext cx="5266678" cy="3950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34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7131A5-3373-4D59-98C9-2A0238C4A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FFB972-0814-4317-B6E8-7E2A5EB91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AE786E-6BBE-4596-0F11-02D2621765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3467" y="643467"/>
            <a:ext cx="5130799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EF766C1-8F48-49D1-9462-AFF4AFB71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1D6EE8-A839-24B1-1612-3B9616C313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23321" y="643467"/>
            <a:ext cx="5130799" cy="5571066"/>
          </a:xfrm>
          <a:prstGeom prst="rect">
            <a:avLst/>
          </a:prstGeom>
        </p:spPr>
      </p:pic>
      <p:pic>
        <p:nvPicPr>
          <p:cNvPr id="5" name="Grafik 3" descr="Ein Bild, das Schuhwerk, Schlittschuhlaufen enthält.&#10;&#10;Automatisch generierte Beschreibung">
            <a:extLst>
              <a:ext uri="{FF2B5EF4-FFF2-40B4-BE49-F238E27FC236}">
                <a16:creationId xmlns:a16="http://schemas.microsoft.com/office/drawing/2014/main" id="{FE6C02AF-E8CF-0D46-329F-F530B14EEF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1834" y="195949"/>
            <a:ext cx="1760974" cy="141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1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8A0072-4816-A334-11E8-AEB3B03ADCFE}"/>
              </a:ext>
            </a:extLst>
          </p:cNvPr>
          <p:cNvSpPr txBox="1"/>
          <p:nvPr/>
        </p:nvSpPr>
        <p:spPr>
          <a:xfrm>
            <a:off x="468702" y="612475"/>
            <a:ext cx="11254595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dirty="0" err="1">
                <a:latin typeface="Script MT Bold"/>
              </a:rPr>
              <a:t>Lesung</a:t>
            </a:r>
            <a:r>
              <a:rPr lang="en-US" sz="6600" dirty="0">
                <a:latin typeface="Script MT Bold"/>
              </a:rPr>
              <a:t> Jana Reicher</a:t>
            </a:r>
            <a:endParaRPr lang="en-US" dirty="0"/>
          </a:p>
        </p:txBody>
      </p:sp>
      <p:pic>
        <p:nvPicPr>
          <p:cNvPr id="4" name="Grafik 3" descr="Ein Bild, das Text, Im Haus, Buch, Kleidung enthält.&#10;&#10;KI-generierte Inhalte können fehlerhaft sein.">
            <a:extLst>
              <a:ext uri="{FF2B5EF4-FFF2-40B4-BE49-F238E27FC236}">
                <a16:creationId xmlns:a16="http://schemas.microsoft.com/office/drawing/2014/main" id="{E276334F-647A-A90F-DB05-A485F691C1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406536" y="2165167"/>
            <a:ext cx="6135190" cy="4601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Grafik 5" descr="Ein Bild, das Kleidung, Person, Stiefel, Jeans enthält.&#10;&#10;KI-generierte Inhalte können fehlerhaft sein.">
            <a:extLst>
              <a:ext uri="{FF2B5EF4-FFF2-40B4-BE49-F238E27FC236}">
                <a16:creationId xmlns:a16="http://schemas.microsoft.com/office/drawing/2014/main" id="{2366AFC8-7630-1B0F-EF85-496D2C71D7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494288">
            <a:off x="8305183" y="2084451"/>
            <a:ext cx="3927564" cy="29456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Grafik 7" descr="Ein Bild, das Kleidung, Person, Menschliches Gesicht, Junge enthält.&#10;&#10;KI-generierte Inhalte können fehlerhaft sein.">
            <a:extLst>
              <a:ext uri="{FF2B5EF4-FFF2-40B4-BE49-F238E27FC236}">
                <a16:creationId xmlns:a16="http://schemas.microsoft.com/office/drawing/2014/main" id="{46784730-98FE-ACC6-770C-90127AACA54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2194558"/>
            <a:ext cx="4779201" cy="35844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2985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6BD130-E99F-0579-7D0D-CE23A16DEFD8}"/>
              </a:ext>
            </a:extLst>
          </p:cNvPr>
          <p:cNvSpPr txBox="1"/>
          <p:nvPr/>
        </p:nvSpPr>
        <p:spPr>
          <a:xfrm>
            <a:off x="1920816" y="612475"/>
            <a:ext cx="8350369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dirty="0" err="1">
                <a:latin typeface="Script MT Bold"/>
              </a:rPr>
              <a:t>Mauterndorf</a:t>
            </a:r>
            <a:endParaRPr lang="en-US" dirty="0" err="1"/>
          </a:p>
        </p:txBody>
      </p:sp>
      <p:pic>
        <p:nvPicPr>
          <p:cNvPr id="4" name="Grafik 3" descr="Ein Bild, das draußen, Spielplatz, Außenspielgerät, Seil enthält.&#10;&#10;KI-generierte Inhalte können fehlerhaft sein.">
            <a:extLst>
              <a:ext uri="{FF2B5EF4-FFF2-40B4-BE49-F238E27FC236}">
                <a16:creationId xmlns:a16="http://schemas.microsoft.com/office/drawing/2014/main" id="{24BB18B7-5904-5B94-EDF6-07CC781F5A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54534" y="708971"/>
            <a:ext cx="4151282" cy="3113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rafik 5" descr="Ein Bild, das draußen, Menschliches Gesicht, Person, Kleidung enthält.&#10;&#10;KI-generierte Inhalte können fehlerhaft sein.">
            <a:extLst>
              <a:ext uri="{FF2B5EF4-FFF2-40B4-BE49-F238E27FC236}">
                <a16:creationId xmlns:a16="http://schemas.microsoft.com/office/drawing/2014/main" id="{0F498CF8-4317-4099-3C70-709CE80C77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05094" y="1278681"/>
            <a:ext cx="3379470" cy="2534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Grafik 11" descr="Ein Bild, das draußen, Kleidung, Gras, Pflanze enthält.&#10;&#10;KI-generierte Inhalte können fehlerhaft sein.">
            <a:extLst>
              <a:ext uri="{FF2B5EF4-FFF2-40B4-BE49-F238E27FC236}">
                <a16:creationId xmlns:a16="http://schemas.microsoft.com/office/drawing/2014/main" id="{8AB51E11-2659-562A-B6CA-12E8766B32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45961" y="4002976"/>
            <a:ext cx="3438799" cy="2579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Grafik 13" descr="Ein Bild, das draußen, Gras, Kleidung, Mann enthält.&#10;&#10;KI-generierte Inhalte können fehlerhaft sein.">
            <a:extLst>
              <a:ext uri="{FF2B5EF4-FFF2-40B4-BE49-F238E27FC236}">
                <a16:creationId xmlns:a16="http://schemas.microsoft.com/office/drawing/2014/main" id="{7718AC33-3F55-9A22-A434-D008814E41D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207238" y="4341343"/>
            <a:ext cx="3113462" cy="2335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Grafik 15" descr="Ein Bild, das Spielplatz, Himmel, draußen, Klettergerüst enthält.&#10;&#10;KI-generierte Inhalte können fehlerhaft sein.">
            <a:extLst>
              <a:ext uri="{FF2B5EF4-FFF2-40B4-BE49-F238E27FC236}">
                <a16:creationId xmlns:a16="http://schemas.microsoft.com/office/drawing/2014/main" id="{65CFAB03-5A1F-09F3-F091-54AD7346FE0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80548" y="2327203"/>
            <a:ext cx="5030902" cy="3773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155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B92C8CA-51CB-4511-AEBA-C04E0B721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Ein Bild, das draußen, Kleidung, Gras, Pflanze enthält.&#10;&#10;KI-generierte Inhalte können fehlerhaft sein.">
            <a:extLst>
              <a:ext uri="{FF2B5EF4-FFF2-40B4-BE49-F238E27FC236}">
                <a16:creationId xmlns:a16="http://schemas.microsoft.com/office/drawing/2014/main" id="{0196810D-1715-4011-399B-BC9AE92D03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 rot="10800000">
            <a:off x="196730" y="165419"/>
            <a:ext cx="5806505" cy="3181935"/>
          </a:xfrm>
          <a:prstGeom prst="rect">
            <a:avLst/>
          </a:prstGeom>
        </p:spPr>
      </p:pic>
      <p:pic>
        <p:nvPicPr>
          <p:cNvPr id="11" name="Grafik 10" descr="Ein Bild, das Kleidung, draußen, Person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2BE1791E-9C0E-EE70-BEC4-AF517DCA52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008969" y="345215"/>
            <a:ext cx="3181935" cy="2822342"/>
          </a:xfrm>
          <a:prstGeom prst="rect">
            <a:avLst/>
          </a:prstGeom>
        </p:spPr>
      </p:pic>
      <p:pic>
        <p:nvPicPr>
          <p:cNvPr id="15" name="Grafik 14" descr="Ein Bild, das draußen, Kleidung, Wald, Dschungel enthält.&#10;&#10;KI-generierte Inhalte können fehlerhaft sein.">
            <a:extLst>
              <a:ext uri="{FF2B5EF4-FFF2-40B4-BE49-F238E27FC236}">
                <a16:creationId xmlns:a16="http://schemas.microsoft.com/office/drawing/2014/main" id="{141CEF16-011D-DB1C-091E-5E49584B9A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9016436" y="330816"/>
            <a:ext cx="3181935" cy="2851140"/>
          </a:xfrm>
          <a:prstGeom prst="rect">
            <a:avLst/>
          </a:prstGeom>
        </p:spPr>
      </p:pic>
      <p:pic>
        <p:nvPicPr>
          <p:cNvPr id="5" name="Grafik 4" descr="Ein Bild, das Kleidung, Person, draußen, Mann enthält.&#10;&#10;KI-generierte Inhalte können fehlerhaft sein.">
            <a:extLst>
              <a:ext uri="{FF2B5EF4-FFF2-40B4-BE49-F238E27FC236}">
                <a16:creationId xmlns:a16="http://schemas.microsoft.com/office/drawing/2014/main" id="{16533636-8599-7CE0-F296-58F25B1537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 rot="10800000">
            <a:off x="191087" y="3515901"/>
            <a:ext cx="5806505" cy="2796836"/>
          </a:xfrm>
          <a:prstGeom prst="rect">
            <a:avLst/>
          </a:prstGeom>
        </p:spPr>
      </p:pic>
      <p:pic>
        <p:nvPicPr>
          <p:cNvPr id="3" name="Grafik 2" descr="Ein Bild, das Kleidung, draußen, Person, Pflanze enthält.&#10;&#10;KI-generierte Inhalte können fehlerhaft sein.">
            <a:extLst>
              <a:ext uri="{FF2B5EF4-FFF2-40B4-BE49-F238E27FC236}">
                <a16:creationId xmlns:a16="http://schemas.microsoft.com/office/drawing/2014/main" id="{AF6CAE43-A039-C898-D14F-5A456D2700B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207164" y="3497893"/>
            <a:ext cx="2796836" cy="2822342"/>
          </a:xfrm>
          <a:prstGeom prst="rect">
            <a:avLst/>
          </a:prstGeom>
        </p:spPr>
      </p:pic>
      <p:pic>
        <p:nvPicPr>
          <p:cNvPr id="7" name="Grafik 6" descr="Ein Bild, das draußen, Kleidung, Person, Schuhwerk enthält.&#10;&#10;KI-generierte Inhalte können fehlerhaft sein.">
            <a:extLst>
              <a:ext uri="{FF2B5EF4-FFF2-40B4-BE49-F238E27FC236}">
                <a16:creationId xmlns:a16="http://schemas.microsoft.com/office/drawing/2014/main" id="{8C9D6D44-E0E0-1506-3652-4340C6B0C85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9214631" y="3483494"/>
            <a:ext cx="2796836" cy="285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Kleidung, Person, Im Haus, Schuhwerk enthält.&#10;&#10;KI-generierte Inhalte können fehlerhaft sein.">
            <a:extLst>
              <a:ext uri="{FF2B5EF4-FFF2-40B4-BE49-F238E27FC236}">
                <a16:creationId xmlns:a16="http://schemas.microsoft.com/office/drawing/2014/main" id="{11113ABF-851C-325F-62DE-90F54A567F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2034" y="794269"/>
            <a:ext cx="9367932" cy="526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9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Grafik 10" descr="Ein Bild, das Person, Kleidung, Menschliches Gesicht, Lächeln enthält.&#10;&#10;KI-generierte Inhalte können fehlerhaft sein.">
            <a:extLst>
              <a:ext uri="{FF2B5EF4-FFF2-40B4-BE49-F238E27FC236}">
                <a16:creationId xmlns:a16="http://schemas.microsoft.com/office/drawing/2014/main" id="{68177106-00E9-CEB9-7997-7658A0B55E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3"/>
          <a:stretch>
            <a:fillRect/>
          </a:stretch>
        </p:blipFill>
        <p:spPr>
          <a:xfrm rot="10800000"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5" name="Grafik 4" descr="Ein Bild, das Menschliches Gesicht, Lächeln, Kleidung, Person enthält.&#10;&#10;KI-generierte Inhalte können fehlerhaft sein.">
            <a:extLst>
              <a:ext uri="{FF2B5EF4-FFF2-40B4-BE49-F238E27FC236}">
                <a16:creationId xmlns:a16="http://schemas.microsoft.com/office/drawing/2014/main" id="{CB05CF49-408D-CF00-E71B-5502BADB82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71766" y="3574258"/>
            <a:ext cx="2776517" cy="2676579"/>
          </a:xfrm>
          <a:prstGeom prst="rect">
            <a:avLst/>
          </a:prstGeom>
        </p:spPr>
      </p:pic>
      <p:pic>
        <p:nvPicPr>
          <p:cNvPr id="9" name="Grafik 8" descr="Ein Bild, das Vorhang, Person, Menschliches Gesicht, Kleidung enthält.&#10;&#10;KI-generierte Inhalte können fehlerhaft sein.">
            <a:extLst>
              <a:ext uri="{FF2B5EF4-FFF2-40B4-BE49-F238E27FC236}">
                <a16:creationId xmlns:a16="http://schemas.microsoft.com/office/drawing/2014/main" id="{4599428D-BEC1-F008-352C-E8D8F1DF92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3" name="Grafik 2" descr="Ein Bild, das Menschliches Gesicht, Kleidung, Person, Tradition enthält.&#10;&#10;KI-generierte Inhalte können fehlerhaft sein.">
            <a:extLst>
              <a:ext uri="{FF2B5EF4-FFF2-40B4-BE49-F238E27FC236}">
                <a16:creationId xmlns:a16="http://schemas.microsoft.com/office/drawing/2014/main" id="{4C95BE35-B218-0F9E-7DAD-B0763A2B805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 rot="5400000">
            <a:off x="6043282" y="473824"/>
            <a:ext cx="5979074" cy="567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8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Menschliches Gesicht, Kleidung, Person, Lächeln enthält.&#10;&#10;KI-generierte Inhalte können fehlerhaft sein.">
            <a:extLst>
              <a:ext uri="{FF2B5EF4-FFF2-40B4-BE49-F238E27FC236}">
                <a16:creationId xmlns:a16="http://schemas.microsoft.com/office/drawing/2014/main" id="{8F30C393-6FCB-15BF-8D2A-F1D716BEE4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55816" y="3987440"/>
            <a:ext cx="3056706" cy="2292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Grafik 6" descr="Ein Bild, das Menschliches Gesicht, Person, Kleidung, Lächeln enthält.&#10;&#10;KI-generierte Inhalte können fehlerhaft sein.">
            <a:extLst>
              <a:ext uri="{FF2B5EF4-FFF2-40B4-BE49-F238E27FC236}">
                <a16:creationId xmlns:a16="http://schemas.microsoft.com/office/drawing/2014/main" id="{D9FD1F71-3996-7555-34E2-2BF6F14EFA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22858" y="4172705"/>
            <a:ext cx="2952206" cy="2214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Grafik 8" descr="Ein Bild, das Person, Kleidung, Schuhwerk, Gelände enthält.&#10;&#10;KI-generierte Inhalte können fehlerhaft sein.">
            <a:extLst>
              <a:ext uri="{FF2B5EF4-FFF2-40B4-BE49-F238E27FC236}">
                <a16:creationId xmlns:a16="http://schemas.microsoft.com/office/drawing/2014/main" id="{1D5BDC3F-41EB-1228-D08F-CA4FD331F5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140693" y="3803679"/>
            <a:ext cx="3936276" cy="2952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Grafik 10" descr="Ein Bild, das Gelände, draußen, Schnee, Schuhwerk enthält.&#10;&#10;KI-generierte Inhalte können fehlerhaft sein.">
            <a:extLst>
              <a:ext uri="{FF2B5EF4-FFF2-40B4-BE49-F238E27FC236}">
                <a16:creationId xmlns:a16="http://schemas.microsoft.com/office/drawing/2014/main" id="{7DA02F97-4ACA-6801-D1BC-735DA9354B2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167828" y="840801"/>
            <a:ext cx="3686068" cy="2764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Grafik 12" descr="Ein Bild, das Kleidung, Person, Menschliches Gesicht, Kleinkind enthält.&#10;&#10;KI-generierte Inhalte können fehlerhaft sein.">
            <a:extLst>
              <a:ext uri="{FF2B5EF4-FFF2-40B4-BE49-F238E27FC236}">
                <a16:creationId xmlns:a16="http://schemas.microsoft.com/office/drawing/2014/main" id="{0A842273-4BF8-CB91-FF86-4ED8AAC1519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26272" y="692333"/>
            <a:ext cx="3686068" cy="2764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Grafik 16" descr="Ein Bild, das Kleidung, Person, Menschliches Gesicht, Bild enthält.&#10;&#10;KI-generierte Inhalte können fehlerhaft sein.">
            <a:extLst>
              <a:ext uri="{FF2B5EF4-FFF2-40B4-BE49-F238E27FC236}">
                <a16:creationId xmlns:a16="http://schemas.microsoft.com/office/drawing/2014/main" id="{9549E7EF-A6F9-F7F5-3E3E-74B0FB40C5A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949317" y="3639475"/>
            <a:ext cx="3561611" cy="2671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Grafik 18" descr="Ein Bild, das Lächeln, Menschliches Gesicht, Person, Modeaccessoire enthält.&#10;&#10;KI-generierte Inhalte können fehlerhaft sein.">
            <a:extLst>
              <a:ext uri="{FF2B5EF4-FFF2-40B4-BE49-F238E27FC236}">
                <a16:creationId xmlns:a16="http://schemas.microsoft.com/office/drawing/2014/main" id="{17B832BC-01F7-D150-3B24-6DEC3A8E9DE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4173" y="424948"/>
            <a:ext cx="3686068" cy="2769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825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Menschliches Gesicht, Lächeln, Person, Kleidung enthält.&#10;&#10;KI-generierte Inhalte können fehlerhaft sein.">
            <a:extLst>
              <a:ext uri="{FF2B5EF4-FFF2-40B4-BE49-F238E27FC236}">
                <a16:creationId xmlns:a16="http://schemas.microsoft.com/office/drawing/2014/main" id="{16409D1C-3B95-331A-C6CF-A144883EF1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 rot="5400000">
            <a:off x="-1168120" y="1532364"/>
            <a:ext cx="6514565" cy="3793268"/>
          </a:xfrm>
          <a:prstGeom prst="rect">
            <a:avLst/>
          </a:prstGeom>
        </p:spPr>
      </p:pic>
      <p:pic>
        <p:nvPicPr>
          <p:cNvPr id="11" name="Grafik 10" descr="Ein Bild, das Person, Gelände, Kleidung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5CD4C9A4-6990-21F6-546B-781DBC2BBB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 rot="5400000">
            <a:off x="2838717" y="1517536"/>
            <a:ext cx="6514565" cy="3822924"/>
          </a:xfrm>
          <a:prstGeom prst="rect">
            <a:avLst/>
          </a:prstGeom>
        </p:spPr>
      </p:pic>
      <p:pic>
        <p:nvPicPr>
          <p:cNvPr id="13" name="Grafik 12" descr="Ein Bild, das Person, Gelände, Menschliches Gesicht, Kleidung enthält.&#10;&#10;KI-generierte Inhalte können fehlerhaft sein.">
            <a:extLst>
              <a:ext uri="{FF2B5EF4-FFF2-40B4-BE49-F238E27FC236}">
                <a16:creationId xmlns:a16="http://schemas.microsoft.com/office/drawing/2014/main" id="{2E64A077-CE24-127C-0885-9A89DBF6D6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 rot="5400000">
            <a:off x="6830253" y="1529495"/>
            <a:ext cx="6514565" cy="379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Grafik 8" descr="Ein Bild, das Modeaccessoire, Im Haus, Tisch, Person enthält.&#10;&#10;KI-generierte Inhalte können fehlerhaft sein.">
            <a:extLst>
              <a:ext uri="{FF2B5EF4-FFF2-40B4-BE49-F238E27FC236}">
                <a16:creationId xmlns:a16="http://schemas.microsoft.com/office/drawing/2014/main" id="{294A3785-C506-0385-E6A8-F26A25551F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 rot="10800000">
            <a:off x="20" y="10"/>
            <a:ext cx="4003019" cy="3388883"/>
          </a:xfrm>
          <a:prstGeom prst="rect">
            <a:avLst/>
          </a:prstGeom>
        </p:spPr>
      </p:pic>
      <p:pic>
        <p:nvPicPr>
          <p:cNvPr id="11" name="Grafik 10" descr="Ein Bild, das Menschliches Gesicht, Im Haus, Person, Geschirr enthält.&#10;&#10;KI-generierte Inhalte können fehlerhaft sein.">
            <a:extLst>
              <a:ext uri="{FF2B5EF4-FFF2-40B4-BE49-F238E27FC236}">
                <a16:creationId xmlns:a16="http://schemas.microsoft.com/office/drawing/2014/main" id="{56F87449-9F00-31D5-B901-0FD22731A1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 rot="10800000"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7" name="Grafik 6" descr="Ein Bild, das Kleidung, Person, draußen, Gras enthält.&#10;&#10;KI-generierte Inhalte können fehlerhaft sein.">
            <a:extLst>
              <a:ext uri="{FF2B5EF4-FFF2-40B4-BE49-F238E27FC236}">
                <a16:creationId xmlns:a16="http://schemas.microsoft.com/office/drawing/2014/main" id="{014B95F2-D86A-1E74-F1A2-2A9C790AEB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13" name="Grafik 12" descr="Ein Bild, das Person, Kleidung, Im Haus, Geschirr enthält.&#10;&#10;KI-generierte Inhalte können fehlerhaft sein.">
            <a:extLst>
              <a:ext uri="{FF2B5EF4-FFF2-40B4-BE49-F238E27FC236}">
                <a16:creationId xmlns:a16="http://schemas.microsoft.com/office/drawing/2014/main" id="{434968B3-AEE5-51F8-38CC-8E4C45A9CE7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3" name="Grafik 2" descr="Ein Bild, das Gebäude, Pflanze, Im Haus, Wand enthält.&#10;&#10;KI-generierte Inhalte können fehlerhaft sein.">
            <a:extLst>
              <a:ext uri="{FF2B5EF4-FFF2-40B4-BE49-F238E27FC236}">
                <a16:creationId xmlns:a16="http://schemas.microsoft.com/office/drawing/2014/main" id="{A8EE57ED-0888-6036-3F75-D65A5FA1C11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 rot="10800000"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7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Grafik 12" descr="Ein Bild, das Kleidung, Person, Spielplatz, rot enthält.&#10;&#10;KI-generierte Inhalte können fehlerhaft sein.">
            <a:extLst>
              <a:ext uri="{FF2B5EF4-FFF2-40B4-BE49-F238E27FC236}">
                <a16:creationId xmlns:a16="http://schemas.microsoft.com/office/drawing/2014/main" id="{30A9F854-8BBF-A9DA-F235-19F09103A5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 rot="5400000">
            <a:off x="307073" y="-307073"/>
            <a:ext cx="3388893" cy="4003039"/>
          </a:xfrm>
          <a:prstGeom prst="rect">
            <a:avLst/>
          </a:prstGeom>
        </p:spPr>
      </p:pic>
      <p:pic>
        <p:nvPicPr>
          <p:cNvPr id="5" name="Grafik 4" descr="Ein Bild, das Schuhwerk, Wand, Sport, Gebäude enthält.&#10;&#10;KI-generierte Inhalte können fehlerhaft sein.">
            <a:extLst>
              <a:ext uri="{FF2B5EF4-FFF2-40B4-BE49-F238E27FC236}">
                <a16:creationId xmlns:a16="http://schemas.microsoft.com/office/drawing/2014/main" id="{75FF3A8A-FCF6-C311-2D64-6FB69858B0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 rot="5400000">
            <a:off x="307073" y="3162029"/>
            <a:ext cx="3388893" cy="4003039"/>
          </a:xfrm>
          <a:prstGeom prst="rect">
            <a:avLst/>
          </a:prstGeom>
        </p:spPr>
      </p:pic>
      <p:pic>
        <p:nvPicPr>
          <p:cNvPr id="3" name="Grafik 2" descr="Ein Bild, das Kleidung, Person, Balance, Schuhwerk enthält.&#10;&#10;KI-generierte Inhalte können fehlerhaft sein.">
            <a:extLst>
              <a:ext uri="{FF2B5EF4-FFF2-40B4-BE49-F238E27FC236}">
                <a16:creationId xmlns:a16="http://schemas.microsoft.com/office/drawing/2014/main" id="{327A8674-1CA4-DCB1-37CE-872CCCACACD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72502" y="1421976"/>
            <a:ext cx="6858000" cy="4014047"/>
          </a:xfrm>
          <a:prstGeom prst="rect">
            <a:avLst/>
          </a:prstGeom>
        </p:spPr>
      </p:pic>
      <p:pic>
        <p:nvPicPr>
          <p:cNvPr id="7" name="Grafik 6" descr="Ein Bild, das Decke, Wand, hölzern, Im Haus enthält.&#10;&#10;KI-generierte Inhalte können fehlerhaft sein.">
            <a:extLst>
              <a:ext uri="{FF2B5EF4-FFF2-40B4-BE49-F238E27FC236}">
                <a16:creationId xmlns:a16="http://schemas.microsoft.com/office/drawing/2014/main" id="{C9D143B5-4C97-3F1B-E75E-94CAB59035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9" name="Grafik 8" descr="Ein Bild, das Person, Kleidung, Schuhwerk, Im Haus enthält.&#10;&#10;KI-generierte Inhalte können fehlerhaft sein.">
            <a:extLst>
              <a:ext uri="{FF2B5EF4-FFF2-40B4-BE49-F238E27FC236}">
                <a16:creationId xmlns:a16="http://schemas.microsoft.com/office/drawing/2014/main" id="{EE6081F9-CFE5-B1C2-C5ED-E0AE4040853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 rot="10800000"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1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Person, Kleidung, Sport, Gebäude enthält.&#10;&#10;KI-generierte Inhalte können fehlerhaft sein.">
            <a:extLst>
              <a:ext uri="{FF2B5EF4-FFF2-40B4-BE49-F238E27FC236}">
                <a16:creationId xmlns:a16="http://schemas.microsoft.com/office/drawing/2014/main" id="{2EC394A8-D098-4867-5325-C95DCCDD47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 rot="5400000">
            <a:off x="-1160931" y="1524195"/>
            <a:ext cx="6524936" cy="3809612"/>
          </a:xfrm>
          <a:prstGeom prst="rect">
            <a:avLst/>
          </a:prstGeom>
        </p:spPr>
      </p:pic>
      <p:pic>
        <p:nvPicPr>
          <p:cNvPr id="7" name="Grafik 6" descr="Ein Bild, das Wand, Im Haus, Schuhwerk, Boden enthält.&#10;&#10;KI-generierte Inhalte können fehlerhaft sein.">
            <a:extLst>
              <a:ext uri="{FF2B5EF4-FFF2-40B4-BE49-F238E27FC236}">
                <a16:creationId xmlns:a16="http://schemas.microsoft.com/office/drawing/2014/main" id="{74BFF82D-9ADC-F804-54DC-5C23ACDFCC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 rot="5400000">
            <a:off x="2832838" y="1530192"/>
            <a:ext cx="6524936" cy="3797618"/>
          </a:xfrm>
          <a:prstGeom prst="rect">
            <a:avLst/>
          </a:prstGeom>
        </p:spPr>
      </p:pic>
      <p:pic>
        <p:nvPicPr>
          <p:cNvPr id="5" name="Grafik 4" descr="Ein Bild, das Kleidung, Schuhwerk, Person, Wand enthält.&#10;&#10;KI-generierte Inhalte können fehlerhaft sein.">
            <a:extLst>
              <a:ext uri="{FF2B5EF4-FFF2-40B4-BE49-F238E27FC236}">
                <a16:creationId xmlns:a16="http://schemas.microsoft.com/office/drawing/2014/main" id="{8E280C95-D4C8-86FD-A969-F94219B120F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8514423" y="-164544"/>
            <a:ext cx="3160653" cy="3822808"/>
          </a:xfrm>
          <a:prstGeom prst="rect">
            <a:avLst/>
          </a:prstGeom>
        </p:spPr>
      </p:pic>
      <p:pic>
        <p:nvPicPr>
          <p:cNvPr id="9" name="Grafik 8" descr="Ein Bild, das Kleidung, Person, Menschliches Gesicht, Spielplatz enthält.&#10;&#10;KI-generierte Inhalte können fehlerhaft sein.">
            <a:extLst>
              <a:ext uri="{FF2B5EF4-FFF2-40B4-BE49-F238E27FC236}">
                <a16:creationId xmlns:a16="http://schemas.microsoft.com/office/drawing/2014/main" id="{53EB74F3-4889-2586-56BD-7346F26E0AD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4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47131A5-3373-4D59-98C9-2A0238C4A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FFB972-0814-4317-B6E8-7E2A5EB91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9B676A-CDDC-C572-8111-9D2256B4C8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3467" y="643467"/>
            <a:ext cx="5130799" cy="557106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EF766C1-8F48-49D1-9462-AFF4AFB71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5266DA-DE07-0E98-F39A-7CE8D01549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6423321" y="643467"/>
            <a:ext cx="5130799" cy="5571066"/>
          </a:xfrm>
          <a:prstGeom prst="rect">
            <a:avLst/>
          </a:prstGeom>
        </p:spPr>
      </p:pic>
      <p:pic>
        <p:nvPicPr>
          <p:cNvPr id="5" name="Grafik 3" descr="Ein Bild, das Schuhwerk, Schlittschuhlaufen enthält.&#10;&#10;Automatisch generierte Beschreibung">
            <a:extLst>
              <a:ext uri="{FF2B5EF4-FFF2-40B4-BE49-F238E27FC236}">
                <a16:creationId xmlns:a16="http://schemas.microsoft.com/office/drawing/2014/main" id="{86C9282E-D105-FFE8-307C-3D3673EC754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1834" y="301456"/>
            <a:ext cx="1760974" cy="141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0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Person, Menschliches Gesicht, Lächeln, Auto enthält.&#10;&#10;KI-generierte Inhalte können fehlerhaft sein.">
            <a:extLst>
              <a:ext uri="{FF2B5EF4-FFF2-40B4-BE49-F238E27FC236}">
                <a16:creationId xmlns:a16="http://schemas.microsoft.com/office/drawing/2014/main" id="{2DCCF012-FED7-269D-1369-0739A573AB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2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draußen, Schnee, Winter enthält.&#10;&#10;KI-generierte Inhalte können fehlerhaft sein.">
            <a:extLst>
              <a:ext uri="{FF2B5EF4-FFF2-40B4-BE49-F238E27FC236}">
                <a16:creationId xmlns:a16="http://schemas.microsoft.com/office/drawing/2014/main" id="{38CCCB0B-F3E1-BBD1-06D2-257FFD8455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501209" y="248901"/>
            <a:ext cx="4490360" cy="3367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0CAC75C-0CB3-C06A-B9F2-4623ECC2A584}"/>
              </a:ext>
            </a:extLst>
          </p:cNvPr>
          <p:cNvSpPr txBox="1"/>
          <p:nvPr/>
        </p:nvSpPr>
        <p:spPr>
          <a:xfrm>
            <a:off x="0" y="290082"/>
            <a:ext cx="46826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latin typeface="Script MT Bold"/>
              </a:rPr>
              <a:t>Active school </a:t>
            </a:r>
            <a:endParaRPr lang="en-US" sz="6600" dirty="0"/>
          </a:p>
        </p:txBody>
      </p:sp>
      <p:pic>
        <p:nvPicPr>
          <p:cNvPr id="4" name="Grafik 3" descr="Ein Bild, das draußen, Schnee, Person, Skifahren enthält.&#10;&#10;KI-generierte Inhalte können fehlerhaft sein.">
            <a:extLst>
              <a:ext uri="{FF2B5EF4-FFF2-40B4-BE49-F238E27FC236}">
                <a16:creationId xmlns:a16="http://schemas.microsoft.com/office/drawing/2014/main" id="{73B43755-A31D-A50D-8A9B-A6184185A8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3623" y="2547255"/>
            <a:ext cx="5508453" cy="4131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rafik 5" descr="Ein Bild, das Schnee, draußen, Winter, Person enthält.&#10;&#10;KI-generierte Inhalte können fehlerhaft sein.">
            <a:extLst>
              <a:ext uri="{FF2B5EF4-FFF2-40B4-BE49-F238E27FC236}">
                <a16:creationId xmlns:a16="http://schemas.microsoft.com/office/drawing/2014/main" id="{AD97BD0E-FFE3-868F-CF4A-91DA859722A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20075" y="1874224"/>
            <a:ext cx="5411285" cy="4058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Grafik 7" descr="Ein Bild, das draußen, Natur, Schnee, Glazialmorphologie enthält.&#10;&#10;KI-generierte Inhalte können fehlerhaft sein.">
            <a:extLst>
              <a:ext uri="{FF2B5EF4-FFF2-40B4-BE49-F238E27FC236}">
                <a16:creationId xmlns:a16="http://schemas.microsoft.com/office/drawing/2014/main" id="{F8F42C1D-A688-306A-B251-607AB341E59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453887" y="290081"/>
            <a:ext cx="2831444" cy="2123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264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Grafik 9" descr="Ein Bild, das Kleidung, Person, Mädchen, Klebezettel enthält.&#10;&#10;KI-generierte Inhalte können fehlerhaft sein.">
            <a:extLst>
              <a:ext uri="{FF2B5EF4-FFF2-40B4-BE49-F238E27FC236}">
                <a16:creationId xmlns:a16="http://schemas.microsoft.com/office/drawing/2014/main" id="{9AFE7F1E-F883-CA2E-079F-782CF543B8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 rot="10800000">
            <a:off x="176571" y="278595"/>
            <a:ext cx="5813197" cy="6129087"/>
          </a:xfrm>
          <a:prstGeom prst="rect">
            <a:avLst/>
          </a:prstGeom>
        </p:spPr>
      </p:pic>
      <p:pic>
        <p:nvPicPr>
          <p:cNvPr id="8" name="Grafik 7" descr="Ein Bild, das Person, Kleidung, Lernen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F7A7CAC4-EAFA-2582-BC08-B6FB997582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6" name="Grafik 5" descr="Ein Bild, das Kleidung, Person, Menschliches Gesicht, Mann enthält.&#10;&#10;KI-generierte Inhalte können fehlerhaft sein.">
            <a:extLst>
              <a:ext uri="{FF2B5EF4-FFF2-40B4-BE49-F238E27FC236}">
                <a16:creationId xmlns:a16="http://schemas.microsoft.com/office/drawing/2014/main" id="{D611DCF2-3EDC-69C5-A622-4B4A14F86F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6196929" y="3514856"/>
            <a:ext cx="5786386" cy="2785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ABDF7A-4355-E753-0D56-5EB878B3275A}"/>
              </a:ext>
            </a:extLst>
          </p:cNvPr>
          <p:cNvSpPr txBox="1"/>
          <p:nvPr/>
        </p:nvSpPr>
        <p:spPr>
          <a:xfrm rot="21221636">
            <a:off x="51019" y="117712"/>
            <a:ext cx="9732773" cy="14651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cap="all" spc="-100" dirty="0">
                <a:solidFill>
                  <a:schemeClr val="bg1"/>
                </a:solidFill>
                <a:latin typeface="Amasis MT Pro Black" panose="02040A04050005020304" pitchFamily="18" charset="0"/>
              </a:rPr>
              <a:t>Projekt Girls-power</a:t>
            </a:r>
          </a:p>
        </p:txBody>
      </p:sp>
    </p:spTree>
    <p:extLst>
      <p:ext uri="{BB962C8B-B14F-4D97-AF65-F5344CB8AC3E}">
        <p14:creationId xmlns:p14="http://schemas.microsoft.com/office/powerpoint/2010/main" val="18183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Grafik 6" descr="Ein Bild, das Person, Kleidung, Im Haus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C08F6A18-FF13-D54E-5AA0-A69E1DF9F0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 rot="5400000">
            <a:off x="353043" y="290423"/>
            <a:ext cx="3021406" cy="3084025"/>
          </a:xfrm>
          <a:prstGeom prst="rect">
            <a:avLst/>
          </a:prstGeom>
        </p:spPr>
      </p:pic>
      <p:pic>
        <p:nvPicPr>
          <p:cNvPr id="3" name="Grafik 2" descr="Ein Bild, das Kleidung, Person, Junge, Im Haus enthält.&#10;&#10;KI-generierte Inhalte können fehlerhaft sein.">
            <a:extLst>
              <a:ext uri="{FF2B5EF4-FFF2-40B4-BE49-F238E27FC236}">
                <a16:creationId xmlns:a16="http://schemas.microsoft.com/office/drawing/2014/main" id="{BC756EA6-684A-09EE-DD9C-834C01E6FF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5" name="Grafik 4" descr="Ein Bild, das Kleidung, Person, Schuhwerk, Jeans enthält.&#10;&#10;KI-generierte Inhalte können fehlerhaft sein.">
            <a:extLst>
              <a:ext uri="{FF2B5EF4-FFF2-40B4-BE49-F238E27FC236}">
                <a16:creationId xmlns:a16="http://schemas.microsoft.com/office/drawing/2014/main" id="{8FBBC6AC-3F14-C0E1-5E46-23F27935FD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30374" y="1289645"/>
            <a:ext cx="5979074" cy="4043250"/>
          </a:xfrm>
          <a:prstGeom prst="rect">
            <a:avLst/>
          </a:prstGeom>
        </p:spPr>
      </p:pic>
      <p:pic>
        <p:nvPicPr>
          <p:cNvPr id="11" name="Grafik 10" descr="Ein Bild, das Person, Kleidung, Menschliches Gesicht, Kleinkind enthält.&#10;&#10;KI-generierte Inhalte können fehlerhaft sein.">
            <a:extLst>
              <a:ext uri="{FF2B5EF4-FFF2-40B4-BE49-F238E27FC236}">
                <a16:creationId xmlns:a16="http://schemas.microsoft.com/office/drawing/2014/main" id="{7CFB67B2-2186-BE54-6FCF-772FDBCF76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862626" y="1293169"/>
            <a:ext cx="5979074" cy="403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9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419C08F7-5C9F-4B0E-B456-7D65B3614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Ein Bild, das Text, Flasche, Essen, Bier enthält.&#10;&#10;KI-generierte Inhalte können fehlerhaft sein.">
            <a:extLst>
              <a:ext uri="{FF2B5EF4-FFF2-40B4-BE49-F238E27FC236}">
                <a16:creationId xmlns:a16="http://schemas.microsoft.com/office/drawing/2014/main" id="{97112350-6E2E-9130-2ABA-3ACEA3F8DD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3983" y="1339850"/>
            <a:ext cx="5571066" cy="41782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Grafik 3" descr="Ein Bild, das Person, Kleidung, Menschliches Gesicht, Kleinkind enthält.&#10;&#10;KI-generierte Inhalte können fehlerhaft sein.">
            <a:extLst>
              <a:ext uri="{FF2B5EF4-FFF2-40B4-BE49-F238E27FC236}">
                <a16:creationId xmlns:a16="http://schemas.microsoft.com/office/drawing/2014/main" id="{F8C3A04E-6B91-F4D3-A9B6-A205FEAAD2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76949" y="1339850"/>
            <a:ext cx="5571066" cy="41782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88252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pielzeug, Cartoon, Puppe enthält.&#10;&#10;KI-generierte Inhalte können fehlerhaft sein.">
            <a:extLst>
              <a:ext uri="{FF2B5EF4-FFF2-40B4-BE49-F238E27FC236}">
                <a16:creationId xmlns:a16="http://schemas.microsoft.com/office/drawing/2014/main" id="{72EAB6ED-E009-9A36-0802-0BA0E2953C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-1887585"/>
            <a:ext cx="13071568" cy="9803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A8F73E-9A73-E05E-8891-AAD775E1BBC6}"/>
              </a:ext>
            </a:extLst>
          </p:cNvPr>
          <p:cNvSpPr txBox="1"/>
          <p:nvPr/>
        </p:nvSpPr>
        <p:spPr>
          <a:xfrm>
            <a:off x="1877683" y="0"/>
            <a:ext cx="8436633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dirty="0">
                <a:latin typeface="Script MT Bold"/>
              </a:rPr>
              <a:t>​</a:t>
            </a:r>
            <a:r>
              <a:rPr lang="en-US" sz="6600" dirty="0" err="1">
                <a:latin typeface="Script MT Bold"/>
              </a:rPr>
              <a:t>Radfahrprüfung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58887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 descr="Ein Bild, das draußen, Himmel, Flugzeug, Gras enthält.">
            <a:extLst>
              <a:ext uri="{FF2B5EF4-FFF2-40B4-BE49-F238E27FC236}">
                <a16:creationId xmlns:a16="http://schemas.microsoft.com/office/drawing/2014/main" id="{57B760B1-0341-9D27-04DD-40555E74D5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58313"/>
            <a:ext cx="15165978" cy="774783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1E2C004-97D9-45F6-9872-456F94CD9C6C}"/>
              </a:ext>
            </a:extLst>
          </p:cNvPr>
          <p:cNvSpPr txBox="1"/>
          <p:nvPr/>
        </p:nvSpPr>
        <p:spPr>
          <a:xfrm>
            <a:off x="677091" y="5842337"/>
            <a:ext cx="130280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Script MT Bold"/>
              </a:rPr>
              <a:t>Safety on Tour- </a:t>
            </a:r>
            <a:r>
              <a:rPr lang="en-US" sz="6000" dirty="0" err="1">
                <a:solidFill>
                  <a:schemeClr val="bg1"/>
                </a:solidFill>
                <a:latin typeface="Script MT Bold"/>
              </a:rPr>
              <a:t>Sicherheitsolympiade</a:t>
            </a:r>
            <a:endParaRPr lang="de-AT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2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5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3" descr="Ein Bild, das draußen, Gras, Person, Tanz enthält.&#10;&#10;KI-generierte Inhalte können fehlerhaft sein.">
            <a:extLst>
              <a:ext uri="{FF2B5EF4-FFF2-40B4-BE49-F238E27FC236}">
                <a16:creationId xmlns:a16="http://schemas.microsoft.com/office/drawing/2014/main" id="{5A36C13B-B0E0-FC3F-F5CC-2B95192069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>
            <a:fillRect/>
          </a:stretch>
        </p:blipFill>
        <p:spPr>
          <a:xfrm rot="10800000"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6" name="Grafik 5" descr="Ein Bild, das Wasser, draußen, Baum, See enthält.&#10;&#10;KI-generierte Inhalte können fehlerhaft sein.">
            <a:extLst>
              <a:ext uri="{FF2B5EF4-FFF2-40B4-BE49-F238E27FC236}">
                <a16:creationId xmlns:a16="http://schemas.microsoft.com/office/drawing/2014/main" id="{F236BC0F-67A8-F082-ECE2-E8306867F1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14" name="Grafik 13" descr="Ein Bild, das Person, Motorrad, Kleidung, draußen enthält.&#10;&#10;KI-generierte Inhalte können fehlerhaft sein.">
            <a:extLst>
              <a:ext uri="{FF2B5EF4-FFF2-40B4-BE49-F238E27FC236}">
                <a16:creationId xmlns:a16="http://schemas.microsoft.com/office/drawing/2014/main" id="{79786DCD-C794-AA7C-86C8-7EB3955CA81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 rot="10800000"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16" name="Grafik 15" descr="Ein Bild, das draußen, Gras, Person, Spielplatz enthält.&#10;&#10;KI-generierte Inhalte können fehlerhaft sein.">
            <a:extLst>
              <a:ext uri="{FF2B5EF4-FFF2-40B4-BE49-F238E27FC236}">
                <a16:creationId xmlns:a16="http://schemas.microsoft.com/office/drawing/2014/main" id="{5243E169-D1BE-BEA6-14D4-E501DBEE4A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862626" y="1293169"/>
            <a:ext cx="5979074" cy="403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7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18E733D-6310-D903-17AB-C902E44351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168" y="-390254"/>
            <a:ext cx="9385663" cy="7039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E7B55ED-EF41-3EBF-8ED5-558A399EFD89}"/>
              </a:ext>
            </a:extLst>
          </p:cNvPr>
          <p:cNvSpPr txBox="1"/>
          <p:nvPr/>
        </p:nvSpPr>
        <p:spPr>
          <a:xfrm>
            <a:off x="3049089" y="0"/>
            <a:ext cx="609382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 err="1">
                <a:latin typeface="Script MT Bold"/>
              </a:rPr>
              <a:t>Salzburgfahrt</a:t>
            </a:r>
            <a:endParaRPr lang="de-AT" sz="6600" dirty="0"/>
          </a:p>
        </p:txBody>
      </p:sp>
    </p:spTree>
    <p:extLst>
      <p:ext uri="{BB962C8B-B14F-4D97-AF65-F5344CB8AC3E}">
        <p14:creationId xmlns:p14="http://schemas.microsoft.com/office/powerpoint/2010/main" val="221196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chuhwerk, draußen, Kleidung, Person enthält.&#10;&#10;KI-generierte Inhalte können fehlerhaft sein.">
            <a:extLst>
              <a:ext uri="{FF2B5EF4-FFF2-40B4-BE49-F238E27FC236}">
                <a16:creationId xmlns:a16="http://schemas.microsoft.com/office/drawing/2014/main" id="{4200C035-B654-48ED-84BE-579410B9E4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093" y="1267098"/>
            <a:ext cx="5945571" cy="4459178"/>
          </a:xfrm>
          <a:prstGeom prst="rect">
            <a:avLst/>
          </a:prstGeom>
        </p:spPr>
      </p:pic>
      <p:pic>
        <p:nvPicPr>
          <p:cNvPr id="3" name="Grafik 2" descr="Ein Bild, das Text, Flasche, Im Haus, Wand enthält.&#10;&#10;KI-generierte Inhalte können fehlerhaft sein.">
            <a:extLst>
              <a:ext uri="{FF2B5EF4-FFF2-40B4-BE49-F238E27FC236}">
                <a16:creationId xmlns:a16="http://schemas.microsoft.com/office/drawing/2014/main" id="{5B5FA01C-7DA0-04C2-9F66-6CBDCECA99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8379" y="1254032"/>
            <a:ext cx="5945569" cy="445917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E364A09-DEF2-6DAB-4DC2-281B5F68EBC3}"/>
              </a:ext>
            </a:extLst>
          </p:cNvPr>
          <p:cNvSpPr txBox="1"/>
          <p:nvPr/>
        </p:nvSpPr>
        <p:spPr>
          <a:xfrm>
            <a:off x="-114540" y="5719742"/>
            <a:ext cx="651836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latin typeface="Script MT Bold"/>
              </a:rPr>
              <a:t>1a Klasse</a:t>
            </a:r>
            <a:endParaRPr lang="de-AT" sz="66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0AD3E65-40E8-80FD-6455-56C3CB24577C}"/>
              </a:ext>
            </a:extLst>
          </p:cNvPr>
          <p:cNvSpPr txBox="1"/>
          <p:nvPr/>
        </p:nvSpPr>
        <p:spPr>
          <a:xfrm>
            <a:off x="5659483" y="5726276"/>
            <a:ext cx="622445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latin typeface="Script MT Bold"/>
              </a:rPr>
              <a:t>1b Klasse</a:t>
            </a:r>
            <a:endParaRPr lang="de-AT" sz="6600" dirty="0"/>
          </a:p>
        </p:txBody>
      </p:sp>
    </p:spTree>
    <p:extLst>
      <p:ext uri="{BB962C8B-B14F-4D97-AF65-F5344CB8AC3E}">
        <p14:creationId xmlns:p14="http://schemas.microsoft.com/office/powerpoint/2010/main" val="311829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E0FBF5-F1B5-4711-AFDD-A39FF34BC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8C101B-4757-46DF-AB0F-72AE1AD2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A8396D-328D-B854-F42F-C772FF0E83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pic>
        <p:nvPicPr>
          <p:cNvPr id="3" name="Grafik 2" descr="Ein Bild, das Person, Kleidung, Schuhwerk, Schlittschuhlaufen enthält.&#10;&#10;Beschreibung automatisch generiert.">
            <a:extLst>
              <a:ext uri="{FF2B5EF4-FFF2-40B4-BE49-F238E27FC236}">
                <a16:creationId xmlns:a16="http://schemas.microsoft.com/office/drawing/2014/main" id="{56B39FBB-C45F-46B6-BF58-1AAD7573C9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01385" y="-6612835"/>
            <a:ext cx="3086100" cy="4114800"/>
          </a:xfrm>
          <a:prstGeom prst="rect">
            <a:avLst/>
          </a:prstGeom>
        </p:spPr>
      </p:pic>
      <p:pic>
        <p:nvPicPr>
          <p:cNvPr id="5" name="Grafik 3" descr="Ein Bild, das Schuhwerk, Schlittschuhlaufen enthält.&#10;&#10;Automatisch generierte Beschreibung">
            <a:extLst>
              <a:ext uri="{FF2B5EF4-FFF2-40B4-BE49-F238E27FC236}">
                <a16:creationId xmlns:a16="http://schemas.microsoft.com/office/drawing/2014/main" id="{E348DB55-639D-6566-05B3-D6548A14DF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111" y="4955518"/>
            <a:ext cx="1760974" cy="141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6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Kleidung, Schuhwerk, Person, draußen enthält.&#10;&#10;KI-generierte Inhalte können fehlerhaft sein.">
            <a:extLst>
              <a:ext uri="{FF2B5EF4-FFF2-40B4-BE49-F238E27FC236}">
                <a16:creationId xmlns:a16="http://schemas.microsoft.com/office/drawing/2014/main" id="{72E295A3-91E5-9822-797B-772DDC8C97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760" y="-1518920"/>
            <a:ext cx="13115108" cy="8743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FDF583B-B180-2FB1-8403-6BDE26D57FC4}"/>
              </a:ext>
            </a:extLst>
          </p:cNvPr>
          <p:cNvSpPr txBox="1"/>
          <p:nvPr/>
        </p:nvSpPr>
        <p:spPr>
          <a:xfrm>
            <a:off x="7412083" y="0"/>
            <a:ext cx="609382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latin typeface="Script MT Bold"/>
              </a:rPr>
              <a:t>2 . Klasse</a:t>
            </a:r>
            <a:endParaRPr lang="de-AT" sz="6600" dirty="0"/>
          </a:p>
        </p:txBody>
      </p:sp>
    </p:spTree>
    <p:extLst>
      <p:ext uri="{BB962C8B-B14F-4D97-AF65-F5344CB8AC3E}">
        <p14:creationId xmlns:p14="http://schemas.microsoft.com/office/powerpoint/2010/main" val="94203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Person, Lächeln, Frau enthält.&#10;&#10;KI-generierte Inhalte können fehlerhaft sein.">
            <a:extLst>
              <a:ext uri="{FF2B5EF4-FFF2-40B4-BE49-F238E27FC236}">
                <a16:creationId xmlns:a16="http://schemas.microsoft.com/office/drawing/2014/main" id="{EE8101C0-2060-74EC-A2C5-BC6E95146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4188" y="-808414"/>
            <a:ext cx="16560898" cy="931085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FDCB259-E0B0-2871-20C7-16D2D57D5368}"/>
              </a:ext>
            </a:extLst>
          </p:cNvPr>
          <p:cNvSpPr txBox="1"/>
          <p:nvPr/>
        </p:nvSpPr>
        <p:spPr>
          <a:xfrm>
            <a:off x="6662057" y="-279678"/>
            <a:ext cx="838635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latin typeface="Script MT Bold"/>
              </a:rPr>
              <a:t>3.Klasse</a:t>
            </a:r>
            <a:endParaRPr lang="de-AT" sz="6600" dirty="0"/>
          </a:p>
        </p:txBody>
      </p:sp>
    </p:spTree>
    <p:extLst>
      <p:ext uri="{BB962C8B-B14F-4D97-AF65-F5344CB8AC3E}">
        <p14:creationId xmlns:p14="http://schemas.microsoft.com/office/powerpoint/2010/main" val="256196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Lächeln, Menschliches Gesicht, Kleidung, posieren enthält.&#10;&#10;KI-generierte Inhalte können fehlerhaft sein.">
            <a:extLst>
              <a:ext uri="{FF2B5EF4-FFF2-40B4-BE49-F238E27FC236}">
                <a16:creationId xmlns:a16="http://schemas.microsoft.com/office/drawing/2014/main" id="{E948B80F-E34E-FF87-5FB4-F11398275C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A6BAEC7-70AE-F3D5-9D9D-E18CE6E7DCFA}"/>
              </a:ext>
            </a:extLst>
          </p:cNvPr>
          <p:cNvSpPr txBox="1"/>
          <p:nvPr/>
        </p:nvSpPr>
        <p:spPr>
          <a:xfrm>
            <a:off x="8560024" y="966774"/>
            <a:ext cx="3238829" cy="3728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endParaRPr lang="en-US" sz="4800" cap="all" spc="-1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8E7C004-765F-525E-1BEC-2DC53A9623B9}"/>
              </a:ext>
            </a:extLst>
          </p:cNvPr>
          <p:cNvSpPr txBox="1"/>
          <p:nvPr/>
        </p:nvSpPr>
        <p:spPr>
          <a:xfrm>
            <a:off x="7396843" y="-226131"/>
            <a:ext cx="619832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latin typeface="Script MT Bold"/>
              </a:rPr>
              <a:t>4. Klasse</a:t>
            </a:r>
            <a:endParaRPr lang="de-AT" sz="6600" dirty="0"/>
          </a:p>
        </p:txBody>
      </p:sp>
    </p:spTree>
    <p:extLst>
      <p:ext uri="{BB962C8B-B14F-4D97-AF65-F5344CB8AC3E}">
        <p14:creationId xmlns:p14="http://schemas.microsoft.com/office/powerpoint/2010/main" val="218583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3A8C6BC2-E9E2-4780-8A41-064073CD4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70450CF-22E9-4B1D-B146-30FEE770C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de-AT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0238079-1F65-476A-BC6C-F2D3BD268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de-AT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740C935-D2D3-4F63-A4DA-CD768BB3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E8D8045-0F80-4964-B591-0D599AB42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F8A5889-0EE6-4E19-98FE-29F79E987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B0FE4C3-64BE-4A2B-818D-4D8447934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4670D04-30D8-487E-A3F4-0655E4801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0FE051AA-0631-4833-B52C-BE76B9D3A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de-AT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2829316-8F5B-4EA1-9581-1F1152944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de-AT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A4DBCC6-96A6-B37E-86E7-16F47ADC5CDA}"/>
              </a:ext>
            </a:extLst>
          </p:cNvPr>
          <p:cNvSpPr txBox="1"/>
          <p:nvPr/>
        </p:nvSpPr>
        <p:spPr>
          <a:xfrm>
            <a:off x="5353249" y="1348844"/>
            <a:ext cx="5716338" cy="30427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Wir </a:t>
            </a:r>
            <a:r>
              <a:rPr lang="en-US" sz="4200" cap="all" spc="-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sagen</a:t>
            </a:r>
            <a:r>
              <a:rPr lang="en-US" sz="4200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</a:p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DANKE </a:t>
            </a:r>
          </a:p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und </a:t>
            </a:r>
            <a:r>
              <a:rPr lang="en-US" sz="4200" cap="all" spc="-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machen</a:t>
            </a:r>
            <a:r>
              <a:rPr lang="en-US" sz="4200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4200" cap="all" spc="-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dann</a:t>
            </a:r>
            <a:r>
              <a:rPr lang="en-US" sz="4200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</a:p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mal </a:t>
            </a:r>
            <a:r>
              <a:rPr lang="en-US" sz="4200" cap="all" spc="-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enen</a:t>
            </a:r>
            <a:r>
              <a:rPr lang="en-US" sz="4200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4200" cap="all" spc="-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Abflug</a:t>
            </a:r>
            <a:r>
              <a:rPr lang="en-US" sz="4200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…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D11D7A6-5D57-426A-A17A-1FD70DF66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6B486D1-EF0A-4077-9343-C9DB94C0F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5646751-9C0C-4565-B6A3-3B1C50E6A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DBA2A92-1748-4444-9DE9-95CEFF28F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175DF8A9-15E4-33C6-8C8E-BC1E5CAA0E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>
            <a:fillRect/>
          </a:stretch>
        </p:blipFill>
        <p:spPr>
          <a:xfrm>
            <a:off x="1392570" y="1225575"/>
            <a:ext cx="3449267" cy="442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6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Menschliches Gesicht, Lächeln, Kleidung, Person enthält.&#10;&#10;KI-generierte Inhalte können fehlerhaft sein.">
            <a:extLst>
              <a:ext uri="{FF2B5EF4-FFF2-40B4-BE49-F238E27FC236}">
                <a16:creationId xmlns:a16="http://schemas.microsoft.com/office/drawing/2014/main" id="{83B868B3-266F-03D7-8780-A2498D2C6E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6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orange, gelb, Essen enthält.&#10;&#10;Automatisch generierte Beschreibung">
            <a:extLst>
              <a:ext uri="{FF2B5EF4-FFF2-40B4-BE49-F238E27FC236}">
                <a16:creationId xmlns:a16="http://schemas.microsoft.com/office/drawing/2014/main" id="{8C19F950-0A57-996C-4582-BD6977099A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2417" y="1582958"/>
            <a:ext cx="3529815" cy="352981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D21C269-928C-0C35-6C77-FA8EED31DA56}"/>
              </a:ext>
            </a:extLst>
          </p:cNvPr>
          <p:cNvSpPr txBox="1"/>
          <p:nvPr/>
        </p:nvSpPr>
        <p:spPr>
          <a:xfrm>
            <a:off x="875070" y="1681281"/>
            <a:ext cx="675697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6600" dirty="0">
                <a:latin typeface="Script MT Bold" panose="03040602040607080904" pitchFamily="66" charset="0"/>
              </a:rPr>
              <a:t>Wir wünschen einen</a:t>
            </a:r>
          </a:p>
          <a:p>
            <a:pPr algn="ctr"/>
            <a:r>
              <a:rPr lang="de-DE" sz="6600" dirty="0">
                <a:latin typeface="Script MT Bold" panose="03040602040607080904" pitchFamily="66" charset="0"/>
              </a:rPr>
              <a:t>wunderschönen</a:t>
            </a:r>
          </a:p>
          <a:p>
            <a:pPr algn="ctr"/>
            <a:r>
              <a:rPr lang="de-DE" sz="6600" dirty="0">
                <a:latin typeface="Script MT Bold" panose="03040602040607080904" pitchFamily="66" charset="0"/>
              </a:rPr>
              <a:t>Sommer!  </a:t>
            </a:r>
          </a:p>
        </p:txBody>
      </p:sp>
    </p:spTree>
    <p:extLst>
      <p:ext uri="{BB962C8B-B14F-4D97-AF65-F5344CB8AC3E}">
        <p14:creationId xmlns:p14="http://schemas.microsoft.com/office/powerpoint/2010/main" val="312652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2F32E52-CD0C-FA8B-44EB-1833E6BD584D}"/>
              </a:ext>
            </a:extLst>
          </p:cNvPr>
          <p:cNvSpPr txBox="1"/>
          <p:nvPr/>
        </p:nvSpPr>
        <p:spPr>
          <a:xfrm>
            <a:off x="834371" y="1411615"/>
            <a:ext cx="3912227" cy="2145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endParaRPr lang="en-US" sz="6600" cap="all" spc="-100" dirty="0">
              <a:solidFill>
                <a:schemeClr val="tx1">
                  <a:lumMod val="85000"/>
                  <a:lumOff val="15000"/>
                </a:schemeClr>
              </a:solidFill>
              <a:latin typeface="Script MT Bold" panose="03040602040607080904" pitchFamily="66" charset="0"/>
            </a:endParaRPr>
          </a:p>
        </p:txBody>
      </p:sp>
      <p:pic>
        <p:nvPicPr>
          <p:cNvPr id="5" name="Grafik 4" descr="Ein Bild, das Zeichnung, Kinderkunst, Clipart, Cartoon enthält.&#10;&#10;Automatisch generierte Beschreibung">
            <a:extLst>
              <a:ext uri="{FF2B5EF4-FFF2-40B4-BE49-F238E27FC236}">
                <a16:creationId xmlns:a16="http://schemas.microsoft.com/office/drawing/2014/main" id="{B9E448B6-459A-856D-A840-58E2DFE159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23" y="2068213"/>
            <a:ext cx="3189200" cy="297741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0A43EAB-108F-B369-9E53-A6E907CBA40B}"/>
              </a:ext>
            </a:extLst>
          </p:cNvPr>
          <p:cNvSpPr txBox="1"/>
          <p:nvPr/>
        </p:nvSpPr>
        <p:spPr>
          <a:xfrm>
            <a:off x="396240" y="767471"/>
            <a:ext cx="88493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 dirty="0">
                <a:latin typeface="Script MT Bold" panose="03040602040607080904" pitchFamily="66" charset="0"/>
              </a:rPr>
              <a:t>Müllsammelaktion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205749-8102-9985-F167-304F52DE5D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528" y="1869055"/>
            <a:ext cx="6139133" cy="458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2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7131A5-3373-4D59-98C9-2A0238C4A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FFB972-0814-4317-B6E8-7E2A5EB91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C4819D-046A-2C10-FD9F-C872E2F60F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23333" y="863600"/>
            <a:ext cx="5571066" cy="51307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EF766C1-8F48-49D1-9462-AFF4AFB71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4562B4-B8D7-9073-0152-B69600B415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6423321" y="643467"/>
            <a:ext cx="5130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8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2C9BE32-6161-34F3-F73E-E34C63233870}"/>
              </a:ext>
            </a:extLst>
          </p:cNvPr>
          <p:cNvSpPr txBox="1"/>
          <p:nvPr/>
        </p:nvSpPr>
        <p:spPr>
          <a:xfrm>
            <a:off x="-2256" y="1751471"/>
            <a:ext cx="5108877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6600" dirty="0">
                <a:latin typeface="Script MT Bold"/>
              </a:rPr>
              <a:t>„</a:t>
            </a:r>
            <a:r>
              <a:rPr lang="de-DE" sz="4800" err="1">
                <a:latin typeface="Script MT Bold"/>
              </a:rPr>
              <a:t>Henndrix</a:t>
            </a:r>
            <a:r>
              <a:rPr lang="de-DE" sz="4800" dirty="0">
                <a:latin typeface="Script MT Bold"/>
              </a:rPr>
              <a:t>-Ein total verrücktes Huhn“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F44888-DB12-CB6F-C6E4-085C0BFBA7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938" y="789302"/>
            <a:ext cx="6929887" cy="518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0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7131A5-3373-4D59-98C9-2A0238C4A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FFB972-0814-4317-B6E8-7E2A5EB91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08BDF5-B42A-6B48-FD0B-346E5820D4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23333" y="863600"/>
            <a:ext cx="5571066" cy="51307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EF766C1-8F48-49D1-9462-AFF4AFB71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9DE2EF-3813-AF08-5E3C-E58976FFF7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6423321" y="643467"/>
            <a:ext cx="5130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1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Musik, Musikinstrument, Saxofon, Blechblasinstrument enthält.&#10;&#10;Automatisch generierte Beschreibung">
            <a:extLst>
              <a:ext uri="{FF2B5EF4-FFF2-40B4-BE49-F238E27FC236}">
                <a16:creationId xmlns:a16="http://schemas.microsoft.com/office/drawing/2014/main" id="{30AF9A21-6855-EAAF-3B08-D5103ABB97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-986846" y="769317"/>
            <a:ext cx="4306199" cy="552422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578B3D4-694C-BC6A-4967-38BDFCDE44BA}"/>
              </a:ext>
            </a:extLst>
          </p:cNvPr>
          <p:cNvSpPr txBox="1"/>
          <p:nvPr/>
        </p:nvSpPr>
        <p:spPr>
          <a:xfrm>
            <a:off x="5397536" y="2189011"/>
            <a:ext cx="5716338" cy="304270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endParaRPr lang="en-US" sz="6000" cap="all" spc="-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3FB009E-394F-BE22-0088-2640A20794AB}"/>
              </a:ext>
            </a:extLst>
          </p:cNvPr>
          <p:cNvSpPr txBox="1"/>
          <p:nvPr/>
        </p:nvSpPr>
        <p:spPr>
          <a:xfrm>
            <a:off x="1241170" y="4644082"/>
            <a:ext cx="9732773" cy="95157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endParaRPr lang="en-US" sz="4700" cap="all" spc="-100">
              <a:solidFill>
                <a:schemeClr val="tx1">
                  <a:lumMod val="85000"/>
                  <a:lumOff val="15000"/>
                </a:schemeClr>
              </a:solidFill>
              <a:latin typeface="Gigi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D2E9F28-D669-18B8-6254-2D94AC36B531}"/>
              </a:ext>
            </a:extLst>
          </p:cNvPr>
          <p:cNvSpPr txBox="1"/>
          <p:nvPr/>
        </p:nvSpPr>
        <p:spPr>
          <a:xfrm>
            <a:off x="5010150" y="348614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4D234C5-8B68-A5CA-57BA-C2C0E927E42C}"/>
              </a:ext>
            </a:extLst>
          </p:cNvPr>
          <p:cNvSpPr txBox="1"/>
          <p:nvPr/>
        </p:nvSpPr>
        <p:spPr>
          <a:xfrm>
            <a:off x="1828799" y="686715"/>
            <a:ext cx="97327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 dirty="0">
                <a:latin typeface="Script MT Bold" panose="03040602040607080904" pitchFamily="66" charset="0"/>
              </a:rPr>
              <a:t>Das Musikum stellt sich vor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74B6F1-E71F-4F1A-3A6A-A0CDF8D95E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25"/>
          <a:stretch>
            <a:fillRect/>
          </a:stretch>
        </p:blipFill>
        <p:spPr>
          <a:xfrm>
            <a:off x="2659811" y="2185358"/>
            <a:ext cx="9369811" cy="446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5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B61EAC-454B-15D8-201D-64141F34B944}"/>
              </a:ext>
            </a:extLst>
          </p:cNvPr>
          <p:cNvSpPr txBox="1"/>
          <p:nvPr/>
        </p:nvSpPr>
        <p:spPr>
          <a:xfrm>
            <a:off x="5353249" y="1348844"/>
            <a:ext cx="5716338" cy="304270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endParaRPr lang="en-US" sz="6000" cap="all" spc="-1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F7E5765-65AC-10AE-0131-C0500329C299}"/>
              </a:ext>
            </a:extLst>
          </p:cNvPr>
          <p:cNvSpPr txBox="1"/>
          <p:nvPr/>
        </p:nvSpPr>
        <p:spPr>
          <a:xfrm>
            <a:off x="1016000" y="794846"/>
            <a:ext cx="7284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 dirty="0">
                <a:latin typeface="Script MT Bold" panose="03040602040607080904" pitchFamily="66" charset="0"/>
              </a:rPr>
              <a:t>Unser Leseprojekt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0CF0E4-C5AC-A11C-554B-F669A231AB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16000" y="2346632"/>
            <a:ext cx="4889500" cy="3670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4C319E-8687-587C-71A1-D2CC7C2CE2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9813" y="2330929"/>
            <a:ext cx="4600756" cy="366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8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7131A5-3373-4D59-98C9-2A0238C4A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FFB972-0814-4317-B6E8-7E2A5EB91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CD2AA0-5B9E-4C7A-9844-C9A9EB3AC3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23333" y="863600"/>
            <a:ext cx="5571066" cy="51307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EF766C1-8F48-49D1-9462-AFF4AFB71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AF05DE-6498-E818-B9A8-1BC2DBCD83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>
            <a:fillRect/>
          </a:stretch>
        </p:blipFill>
        <p:spPr>
          <a:xfrm>
            <a:off x="6423321" y="643467"/>
            <a:ext cx="5130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Entwurf, Zeichnung, Kinderkunst enthält.&#10;&#10;Automatisch generierte Beschreibung">
            <a:extLst>
              <a:ext uri="{FF2B5EF4-FFF2-40B4-BE49-F238E27FC236}">
                <a16:creationId xmlns:a16="http://schemas.microsoft.com/office/drawing/2014/main" id="{C9B19953-4FA1-459F-3978-2849B9389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426" y="2814752"/>
            <a:ext cx="2922463" cy="275055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E2ABD8F-12AB-5D95-16F2-15685548E872}"/>
              </a:ext>
            </a:extLst>
          </p:cNvPr>
          <p:cNvSpPr txBox="1"/>
          <p:nvPr/>
        </p:nvSpPr>
        <p:spPr>
          <a:xfrm>
            <a:off x="5402766" y="433410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AEA63F4-04F6-24F5-E094-B9E19E567540}"/>
              </a:ext>
            </a:extLst>
          </p:cNvPr>
          <p:cNvSpPr txBox="1"/>
          <p:nvPr/>
        </p:nvSpPr>
        <p:spPr>
          <a:xfrm>
            <a:off x="444549" y="388455"/>
            <a:ext cx="7701417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sz="6600" dirty="0">
                <a:latin typeface="Script MT Bold" panose="03040602040607080904" pitchFamily="66" charset="0"/>
              </a:rPr>
              <a:t>Sportfest 2025</a:t>
            </a:r>
          </a:p>
          <a:p>
            <a:endParaRPr lang="de-D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2C6B93-66D1-9613-12A1-03F27853EC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2888" y="1774209"/>
            <a:ext cx="7265369" cy="445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8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2E315D-3C2B-65FE-9E59-68102BE00A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477508" y="484632"/>
            <a:ext cx="4263147" cy="3454253"/>
          </a:xfrm>
          <a:prstGeom prst="rect">
            <a:avLst/>
          </a:prstGeom>
        </p:spPr>
      </p:pic>
      <p:pic>
        <p:nvPicPr>
          <p:cNvPr id="4" name="Grafik 3" descr="Ein Bild, das Entwurf, Zeichnung, Kinderkunst enthält.&#10;&#10;Automatisch generierte Beschreibung">
            <a:extLst>
              <a:ext uri="{FF2B5EF4-FFF2-40B4-BE49-F238E27FC236}">
                <a16:creationId xmlns:a16="http://schemas.microsoft.com/office/drawing/2014/main" id="{66DB2C78-73C0-167B-913E-4D015D43E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7508" y="4108589"/>
            <a:ext cx="2575740" cy="22418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2261E3-E78B-9B44-DC67-61A5DE665A3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4901523" y="484631"/>
            <a:ext cx="6811737" cy="586833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E5390C0-EA28-456A-8C95-1CDB808E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4117" y="4108589"/>
            <a:ext cx="1526538" cy="2245817"/>
          </a:xfrm>
          <a:prstGeom prst="rect">
            <a:avLst/>
          </a:prstGeom>
          <a:solidFill>
            <a:srgbClr val="6B676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6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BC15C52-D417-4C89-A5E9-6EB5E2B62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CE539E-6A40-42A5-B2FC-9A3339715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7BBB86-A47A-41C4-8740-DE01B44A7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Grafik 5" descr="Ein Bild, das Entwurf, Zeichnung, Kinderkunst enthält.&#10;&#10;Automatisch generierte Beschreibung">
            <a:extLst>
              <a:ext uri="{FF2B5EF4-FFF2-40B4-BE49-F238E27FC236}">
                <a16:creationId xmlns:a16="http://schemas.microsoft.com/office/drawing/2014/main" id="{B095765D-B313-55E0-CC67-62D4FE79B4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2387" y="5150467"/>
            <a:ext cx="1167077" cy="1098425"/>
          </a:xfrm>
          <a:prstGeom prst="rect">
            <a:avLst/>
          </a:prstGeom>
        </p:spPr>
      </p:pic>
      <p:pic>
        <p:nvPicPr>
          <p:cNvPr id="7" name="Grafik 6" descr="Ein Bild, das Entwurf, Zeichnung, Kinderkunst enthält.&#10;&#10;Automatisch generierte Beschreibung">
            <a:extLst>
              <a:ext uri="{FF2B5EF4-FFF2-40B4-BE49-F238E27FC236}">
                <a16:creationId xmlns:a16="http://schemas.microsoft.com/office/drawing/2014/main" id="{140F865A-7FAB-107C-DAAA-9EF1A542EC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533" y="649822"/>
            <a:ext cx="1167077" cy="10984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653E16-B959-C151-C5B2-16F3F7B66A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7993" y="2831910"/>
            <a:ext cx="4418950" cy="2775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B9DCEA-15A2-7B30-49BC-E28DE3BC35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31993" y="1330656"/>
            <a:ext cx="5378889" cy="301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1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Ein Bild, das Entwurf, Zeichnung, Kinderkunst enthält.&#10;&#10;Automatisch generierte Beschreibung">
            <a:extLst>
              <a:ext uri="{FF2B5EF4-FFF2-40B4-BE49-F238E27FC236}">
                <a16:creationId xmlns:a16="http://schemas.microsoft.com/office/drawing/2014/main" id="{6ABF9859-C246-D5E9-EB21-F650B8FEC1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8277" y="2710510"/>
            <a:ext cx="1167077" cy="1098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32D116-FCD6-E05F-BFE8-7AEBE019D7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007" y="898478"/>
            <a:ext cx="7584057" cy="504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1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6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Ein Bild, das Entwurf, Zeichnung, Kinderkunst enthält.&#10;&#10;Automatisch generierte Beschreibung">
            <a:extLst>
              <a:ext uri="{FF2B5EF4-FFF2-40B4-BE49-F238E27FC236}">
                <a16:creationId xmlns:a16="http://schemas.microsoft.com/office/drawing/2014/main" id="{ACA23004-A52C-62B9-0851-644553A40E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588" y="477969"/>
            <a:ext cx="1167077" cy="1098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7F64C0-6440-B024-0970-302745D9E6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0954" y="3880163"/>
            <a:ext cx="2357562" cy="2265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CE3FC5-01DE-CD72-EE10-18B6625D3A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4996" y="903183"/>
            <a:ext cx="3061571" cy="1932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237E66-1225-F027-56DC-90D45079972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14839" y="907490"/>
            <a:ext cx="3021936" cy="2047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9EF132-1BBA-704F-4479-492F1AE2459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71" b="-582"/>
          <a:stretch>
            <a:fillRect/>
          </a:stretch>
        </p:blipFill>
        <p:spPr>
          <a:xfrm>
            <a:off x="8425508" y="3792996"/>
            <a:ext cx="3029610" cy="2357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68B285-24BC-7D4D-F636-046F8312B1B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2"/>
          <a:stretch>
            <a:fillRect/>
          </a:stretch>
        </p:blipFill>
        <p:spPr>
          <a:xfrm>
            <a:off x="4294841" y="1614126"/>
            <a:ext cx="3426634" cy="24278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F087CC-B894-8892-2E9F-414BE6743DA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3030" y="4176730"/>
            <a:ext cx="2832340" cy="207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3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5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Ein Bild, das Entwurf, Zeichnung, Kinderkunst enthält.&#10;&#10;Automatisch generierte Beschreibung">
            <a:extLst>
              <a:ext uri="{FF2B5EF4-FFF2-40B4-BE49-F238E27FC236}">
                <a16:creationId xmlns:a16="http://schemas.microsoft.com/office/drawing/2014/main" id="{CF35675B-40C5-CCB5-55D7-72DABED2C5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2538" y="5031960"/>
            <a:ext cx="894631" cy="842005"/>
          </a:xfrm>
          <a:prstGeom prst="rect">
            <a:avLst/>
          </a:prstGeom>
        </p:spPr>
      </p:pic>
      <p:pic>
        <p:nvPicPr>
          <p:cNvPr id="9" name="Grafik 8" descr="Ein Bild, das Entwurf, Zeichnung, Kinderkunst enthält.&#10;&#10;Automatisch generierte Beschreibung">
            <a:extLst>
              <a:ext uri="{FF2B5EF4-FFF2-40B4-BE49-F238E27FC236}">
                <a16:creationId xmlns:a16="http://schemas.microsoft.com/office/drawing/2014/main" id="{69E9C33D-AE48-834D-2FBC-EC01515B38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852" y="3245085"/>
            <a:ext cx="915751" cy="861883"/>
          </a:xfrm>
          <a:prstGeom prst="rect">
            <a:avLst/>
          </a:prstGeom>
        </p:spPr>
      </p:pic>
      <p:pic>
        <p:nvPicPr>
          <p:cNvPr id="10" name="Grafik 9" descr="Ein Bild, das Entwurf, Zeichnung, Kinderkunst enthält.&#10;&#10;Automatisch generierte Beschreibung">
            <a:extLst>
              <a:ext uri="{FF2B5EF4-FFF2-40B4-BE49-F238E27FC236}">
                <a16:creationId xmlns:a16="http://schemas.microsoft.com/office/drawing/2014/main" id="{E4DCC96F-1879-6643-FCF9-5557DC276A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962" y="1388343"/>
            <a:ext cx="915751" cy="8618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63BF1E-40BB-7CDC-A638-B5D1E63C36E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86156" y="1810156"/>
            <a:ext cx="5147381" cy="32437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050E49-C5A9-37A6-690B-2B8BCD0A4F2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6647035" y="1678099"/>
            <a:ext cx="5000767" cy="336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1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2FC5F70-F76D-CE84-285D-1697924E4A1D}"/>
              </a:ext>
            </a:extLst>
          </p:cNvPr>
          <p:cNvSpPr txBox="1"/>
          <p:nvPr/>
        </p:nvSpPr>
        <p:spPr>
          <a:xfrm>
            <a:off x="1241170" y="4644082"/>
            <a:ext cx="9732773" cy="951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" name="Grafik 3" descr="Ein Bild, das Herz, Valentinstag, rot enthält.&#10;&#10;Automatisch generierte Beschreibung">
            <a:extLst>
              <a:ext uri="{FF2B5EF4-FFF2-40B4-BE49-F238E27FC236}">
                <a16:creationId xmlns:a16="http://schemas.microsoft.com/office/drawing/2014/main" id="{DEAE78DC-3E52-A47D-AC86-4FAA719135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19822" y="359856"/>
            <a:ext cx="2962656" cy="231890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5BF7459-94BE-EF8B-53AB-991970B46DCE}"/>
              </a:ext>
            </a:extLst>
          </p:cNvPr>
          <p:cNvSpPr txBox="1"/>
          <p:nvPr/>
        </p:nvSpPr>
        <p:spPr>
          <a:xfrm>
            <a:off x="3382293" y="356419"/>
            <a:ext cx="68173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 dirty="0" err="1">
                <a:latin typeface="Script MT Bold" panose="03040602040607080904" pitchFamily="66" charset="0"/>
              </a:rPr>
              <a:t>Herzlauf</a:t>
            </a:r>
            <a:endParaRPr lang="de-DE" sz="6600" dirty="0">
              <a:latin typeface="Script MT Bold" panose="030406020406070809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C48A6C-D11E-1230-AA97-59CD4B7C0D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9" b="-386"/>
          <a:stretch>
            <a:fillRect/>
          </a:stretch>
        </p:blipFill>
        <p:spPr>
          <a:xfrm rot="5400000">
            <a:off x="3453529" y="1880845"/>
            <a:ext cx="5089358" cy="4375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04FBF5-7E82-77F1-4A41-A4F2BFB8D8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67"/>
          <a:stretch>
            <a:fillRect/>
          </a:stretch>
        </p:blipFill>
        <p:spPr>
          <a:xfrm>
            <a:off x="8371217" y="199891"/>
            <a:ext cx="3663902" cy="4442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25475E-F550-86E5-DB07-972E100F898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7021" y="2999086"/>
            <a:ext cx="3414978" cy="329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7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F563BA-55AC-358F-EEE1-F2F1284470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20" y="638177"/>
            <a:ext cx="3017500" cy="5581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B78CB7-44C9-E23A-9B60-A4FFDD05B6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3171272" y="638179"/>
            <a:ext cx="5849456" cy="5581644"/>
          </a:xfrm>
          <a:prstGeom prst="rect">
            <a:avLst/>
          </a:prstGeom>
        </p:spPr>
      </p:pic>
      <p:pic>
        <p:nvPicPr>
          <p:cNvPr id="3" name="Grafik 2" descr="Ein Bild, das Herz, Valentinstag, rot enthält.&#10;&#10;Automatisch generierte Beschreibung">
            <a:extLst>
              <a:ext uri="{FF2B5EF4-FFF2-40B4-BE49-F238E27FC236}">
                <a16:creationId xmlns:a16="http://schemas.microsoft.com/office/drawing/2014/main" id="{C85A4559-73DA-B688-353B-AE5F18733F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74480" y="638178"/>
            <a:ext cx="3017520" cy="558164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9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89481A-804C-66DE-FB36-0EC555F6EE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18FE53-6115-895A-FB9B-6E7AF666EA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EB57BE-095D-B2F6-38D3-D208A1308B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  <p:pic>
        <p:nvPicPr>
          <p:cNvPr id="8" name="Grafik 7" descr="Ein Bild, das Herz, Valentinstag, rot enthält.&#10;&#10;Automatisch generierte Beschreibung">
            <a:extLst>
              <a:ext uri="{FF2B5EF4-FFF2-40B4-BE49-F238E27FC236}">
                <a16:creationId xmlns:a16="http://schemas.microsoft.com/office/drawing/2014/main" id="{05BEBD8A-7154-AB75-687D-A0B2624960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812" y="5530140"/>
            <a:ext cx="1035082" cy="13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8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7131A5-3373-4D59-98C9-2A0238C4A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FFB972-0814-4317-B6E8-7E2A5EB91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293421-6D1B-BECC-C861-750EEF82C3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637880" y="643467"/>
            <a:ext cx="5130799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EF766C1-8F48-49D1-9462-AFF4AFB71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D094A3-99E2-86CF-4837-787306DC54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23321" y="643467"/>
            <a:ext cx="5130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3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Grafik 7" descr="Ein Bild, das Herz, Valentinstag, rot enthält.&#10;&#10;Automatisch generierte Beschreibung">
            <a:extLst>
              <a:ext uri="{FF2B5EF4-FFF2-40B4-BE49-F238E27FC236}">
                <a16:creationId xmlns:a16="http://schemas.microsoft.com/office/drawing/2014/main" id="{60F10558-29CE-24C1-7B50-46EE0F4C41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7776BE-CC6E-9140-1F42-D18CAFE264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6326FC-D10E-C98E-C429-D3A323003E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612DE8-96C4-4091-DC48-234B8648CED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7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8E0FBF5-F1B5-4711-AFDD-A39FF34BC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8C101B-4757-46DF-AB0F-72AE1AD2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9C0365-545A-A15A-98CE-4582DB8AF5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160" t="-8633"/>
          <a:stretch>
            <a:fillRect/>
          </a:stretch>
        </p:blipFill>
        <p:spPr>
          <a:xfrm rot="5400000">
            <a:off x="401395" y="526861"/>
            <a:ext cx="5315383" cy="5217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40A27F-E592-3C4F-2E6B-F1E7F4D7D2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12862" y="978907"/>
            <a:ext cx="6228152" cy="4896579"/>
          </a:xfrm>
          <a:prstGeom prst="rect">
            <a:avLst/>
          </a:prstGeom>
        </p:spPr>
      </p:pic>
      <p:pic>
        <p:nvPicPr>
          <p:cNvPr id="5" name="Grafik 7" descr="Ein Bild, das Herz, Valentinstag, rot enthält.&#10;&#10;Automatisch generierte Beschreibung">
            <a:extLst>
              <a:ext uri="{FF2B5EF4-FFF2-40B4-BE49-F238E27FC236}">
                <a16:creationId xmlns:a16="http://schemas.microsoft.com/office/drawing/2014/main" id="{1433C0A4-7C9B-B548-78E1-8057ECE085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5080639" y="4778714"/>
            <a:ext cx="1013686" cy="109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7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7131A5-3373-4D59-98C9-2A0238C4A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FFB972-0814-4317-B6E8-7E2A5EB91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DAC854-9E91-FF1B-6903-1D439D6419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643467" y="643467"/>
            <a:ext cx="5130799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EF766C1-8F48-49D1-9462-AFF4AFB71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C3C726-9363-4A1E-EDE3-CC8BF08387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6423321" y="643467"/>
            <a:ext cx="5130799" cy="5571066"/>
          </a:xfrm>
          <a:prstGeom prst="rect">
            <a:avLst/>
          </a:prstGeom>
        </p:spPr>
      </p:pic>
      <p:pic>
        <p:nvPicPr>
          <p:cNvPr id="5" name="Grafik 7" descr="Ein Bild, das Herz, Valentinstag, rot enthält.&#10;&#10;Automatisch generierte Beschreibung">
            <a:extLst>
              <a:ext uri="{FF2B5EF4-FFF2-40B4-BE49-F238E27FC236}">
                <a16:creationId xmlns:a16="http://schemas.microsoft.com/office/drawing/2014/main" id="{60A3136F-31AF-D16F-A004-E7A9D6BEC6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5434508" y="5016636"/>
            <a:ext cx="1326509" cy="13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2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2FA6B1-43D1-31E6-04A5-D40A689FA4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507" y="1183339"/>
            <a:ext cx="4046132" cy="57075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409B61-35AE-0383-0937-E9C7A34717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255694" y="839266"/>
            <a:ext cx="5707537" cy="40290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77C852-5233-3A79-6D02-A2503780481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7331905" y="2030780"/>
            <a:ext cx="5707537" cy="4012654"/>
          </a:xfrm>
          <a:prstGeom prst="rect">
            <a:avLst/>
          </a:prstGeom>
        </p:spPr>
      </p:pic>
      <p:pic>
        <p:nvPicPr>
          <p:cNvPr id="6" name="Grafik 7" descr="Ein Bild, das Herz, Valentinstag, rot enthält.&#10;&#10;Automatisch generierte Beschreibung">
            <a:extLst>
              <a:ext uri="{FF2B5EF4-FFF2-40B4-BE49-F238E27FC236}">
                <a16:creationId xmlns:a16="http://schemas.microsoft.com/office/drawing/2014/main" id="{48996D91-A17C-8238-F751-E2BDE62D91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5581992" y="5704894"/>
            <a:ext cx="1056122" cy="1091825"/>
          </a:xfrm>
          <a:prstGeom prst="rect">
            <a:avLst/>
          </a:prstGeom>
        </p:spPr>
      </p:pic>
      <p:pic>
        <p:nvPicPr>
          <p:cNvPr id="8" name="Grafik 7" descr="Ein Bild, das Herz, Valentinstag, rot enthält.&#10;&#10;Automatisch generierte Beschreibung">
            <a:extLst>
              <a:ext uri="{FF2B5EF4-FFF2-40B4-BE49-F238E27FC236}">
                <a16:creationId xmlns:a16="http://schemas.microsoft.com/office/drawing/2014/main" id="{CCDE85D1-D78D-65A9-2DC6-BE74901F78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9600928" y="2184"/>
            <a:ext cx="1154445" cy="1190148"/>
          </a:xfrm>
          <a:prstGeom prst="rect">
            <a:avLst/>
          </a:prstGeom>
        </p:spPr>
      </p:pic>
      <p:pic>
        <p:nvPicPr>
          <p:cNvPr id="10" name="Grafik 7" descr="Ein Bild, das Herz, Valentinstag, rot enthält.&#10;&#10;Automatisch generierte Beschreibung">
            <a:extLst>
              <a:ext uri="{FF2B5EF4-FFF2-40B4-BE49-F238E27FC236}">
                <a16:creationId xmlns:a16="http://schemas.microsoft.com/office/drawing/2014/main" id="{5FE0786E-B76D-337B-5BDF-627A5C4FAD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1292669" y="51345"/>
            <a:ext cx="1105284" cy="114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1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901CA8-83E0-851B-C801-EC985A10EE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1"/>
          <a:stretch>
            <a:fillRect/>
          </a:stretch>
        </p:blipFill>
        <p:spPr>
          <a:xfrm>
            <a:off x="175658" y="2824687"/>
            <a:ext cx="6160720" cy="382438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D9820D2-D324-F938-E7A0-AD3AC38BEEF6}"/>
              </a:ext>
            </a:extLst>
          </p:cNvPr>
          <p:cNvSpPr txBox="1"/>
          <p:nvPr/>
        </p:nvSpPr>
        <p:spPr>
          <a:xfrm>
            <a:off x="1307868" y="4468015"/>
            <a:ext cx="9732773" cy="1465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endParaRPr lang="en-US" sz="4400" cap="all" spc="-100" dirty="0">
              <a:solidFill>
                <a:schemeClr val="tx1">
                  <a:lumMod val="85000"/>
                  <a:lumOff val="15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2037B93-FBEA-BAED-6B99-52C62711548B}"/>
              </a:ext>
            </a:extLst>
          </p:cNvPr>
          <p:cNvSpPr txBox="1"/>
          <p:nvPr/>
        </p:nvSpPr>
        <p:spPr>
          <a:xfrm>
            <a:off x="436588" y="478398"/>
            <a:ext cx="3824861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6600" dirty="0">
                <a:latin typeface="Script MT Bold"/>
              </a:rPr>
              <a:t>Turnen mit   Tom</a:t>
            </a:r>
            <a:endParaRPr lang="de-DE" sz="6600" dirty="0">
              <a:latin typeface="Script MT Bold" panose="030406020406070809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0E93EA-7606-0DE0-E017-85A6264720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53680" y="1305775"/>
            <a:ext cx="7131208" cy="3048964"/>
          </a:xfrm>
          <a:prstGeom prst="rect">
            <a:avLst/>
          </a:prstGeom>
        </p:spPr>
      </p:pic>
      <p:pic>
        <p:nvPicPr>
          <p:cNvPr id="5" name="Picture 4" descr="Turnen - Kostenlose Vektor-Clipart-Bilder auf creazilla.com">
            <a:extLst>
              <a:ext uri="{FF2B5EF4-FFF2-40B4-BE49-F238E27FC236}">
                <a16:creationId xmlns:a16="http://schemas.microsoft.com/office/drawing/2014/main" id="{20130CFB-3F0C-F16E-ADC2-487B8D2FE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0980" y="4583302"/>
            <a:ext cx="2244489" cy="168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8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E0FBF5-F1B5-4711-AFDD-A39FF34BC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8C101B-4757-46DF-AB0F-72AE1AD2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404901-9857-9248-3AF0-55881E53C6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93AFE2-9AC3-09B5-F33F-DF37E2C81C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025" y="794269"/>
            <a:ext cx="7025949" cy="5269462"/>
          </a:xfrm>
          <a:prstGeom prst="rect">
            <a:avLst/>
          </a:prstGeom>
        </p:spPr>
      </p:pic>
      <p:pic>
        <p:nvPicPr>
          <p:cNvPr id="3" name="Picture 2" descr="Turnen - Kostenlose Vektor-Clipart-Bilder auf creazilla.com">
            <a:extLst>
              <a:ext uri="{FF2B5EF4-FFF2-40B4-BE49-F238E27FC236}">
                <a16:creationId xmlns:a16="http://schemas.microsoft.com/office/drawing/2014/main" id="{ABE8E9EE-487C-5F8B-E285-25E7DD74CB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301" y="2628331"/>
            <a:ext cx="1692892" cy="1589965"/>
          </a:xfrm>
          <a:prstGeom prst="rect">
            <a:avLst/>
          </a:prstGeom>
        </p:spPr>
      </p:pic>
      <p:pic>
        <p:nvPicPr>
          <p:cNvPr id="4" name="Picture 3" descr="Turnen - Kostenlose Vektor-Clipart-Bilder auf creazilla.com">
            <a:extLst>
              <a:ext uri="{FF2B5EF4-FFF2-40B4-BE49-F238E27FC236}">
                <a16:creationId xmlns:a16="http://schemas.microsoft.com/office/drawing/2014/main" id="{2A426B0A-736E-6B0A-A4FA-C586BD3596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4689" y="2730689"/>
            <a:ext cx="1817996" cy="171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DEFEF58-BD41-7604-82D8-A21E16C956B7}"/>
              </a:ext>
            </a:extLst>
          </p:cNvPr>
          <p:cNvSpPr txBox="1"/>
          <p:nvPr/>
        </p:nvSpPr>
        <p:spPr>
          <a:xfrm>
            <a:off x="440030" y="314999"/>
            <a:ext cx="69612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 dirty="0">
                <a:latin typeface="Script MT Bold" panose="03040602040607080904" pitchFamily="66" charset="0"/>
              </a:rPr>
              <a:t>Brandschutzübung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A1C223-3E8A-9436-5882-69A4274603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0507" y="1717344"/>
            <a:ext cx="5298071" cy="45947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B50723-C2EA-D0C4-2452-7954E29BC3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88792" y="2290264"/>
            <a:ext cx="4606120" cy="3460277"/>
          </a:xfrm>
          <a:prstGeom prst="rect">
            <a:avLst/>
          </a:prstGeom>
        </p:spPr>
      </p:pic>
      <p:pic>
        <p:nvPicPr>
          <p:cNvPr id="5" name="Picture 4" descr="Feuerwehr Schlauch Vektorgrafiken, Cliparts und ...">
            <a:extLst>
              <a:ext uri="{FF2B5EF4-FFF2-40B4-BE49-F238E27FC236}">
                <a16:creationId xmlns:a16="http://schemas.microsoft.com/office/drawing/2014/main" id="{466BAAB9-B9CC-2435-441E-50FA9FBBB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628" y="165195"/>
            <a:ext cx="14097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05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D9C7CC-ACF5-E659-3D52-FFFE6FC0C5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 rot="5400000">
            <a:off x="-1168120" y="1532364"/>
            <a:ext cx="6514565" cy="37932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228BEF-C7EC-AD96-D7A6-93A965D15A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4"/>
          <a:stretch>
            <a:fillRect/>
          </a:stretch>
        </p:blipFill>
        <p:spPr>
          <a:xfrm rot="5400000">
            <a:off x="2838717" y="1517536"/>
            <a:ext cx="6514565" cy="38229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8B0356-621E-AC02-190F-FD4218BACC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4"/>
          <a:stretch>
            <a:fillRect/>
          </a:stretch>
        </p:blipFill>
        <p:spPr>
          <a:xfrm rot="5400000">
            <a:off x="6830253" y="1529495"/>
            <a:ext cx="6514565" cy="3799007"/>
          </a:xfrm>
          <a:prstGeom prst="rect">
            <a:avLst/>
          </a:prstGeom>
        </p:spPr>
      </p:pic>
      <p:sp>
        <p:nvSpPr>
          <p:cNvPr id="3" name="AutoShape 3" descr="jpg">
            <a:extLst>
              <a:ext uri="{FF2B5EF4-FFF2-40B4-BE49-F238E27FC236}">
                <a16:creationId xmlns:a16="http://schemas.microsoft.com/office/drawing/2014/main" id="{71E69465-D658-2BB2-5A99-3D6573374E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195425" y="-5556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pic>
        <p:nvPicPr>
          <p:cNvPr id="6" name="Picture 5" descr="Feuerwehr Schlauch Vektorgrafiken, Cliparts und ...">
            <a:extLst>
              <a:ext uri="{FF2B5EF4-FFF2-40B4-BE49-F238E27FC236}">
                <a16:creationId xmlns:a16="http://schemas.microsoft.com/office/drawing/2014/main" id="{78E7FD90-9EB5-FAE3-23E6-22FD577B8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3807" y="165195"/>
            <a:ext cx="1409700" cy="1409700"/>
          </a:xfrm>
          <a:prstGeom prst="rect">
            <a:avLst/>
          </a:prstGeom>
        </p:spPr>
      </p:pic>
      <p:pic>
        <p:nvPicPr>
          <p:cNvPr id="7" name="Picture 6" descr="Feuerwehr Schlauch Vektorgrafiken, Cliparts und ...">
            <a:extLst>
              <a:ext uri="{FF2B5EF4-FFF2-40B4-BE49-F238E27FC236}">
                <a16:creationId xmlns:a16="http://schemas.microsoft.com/office/drawing/2014/main" id="{6AF738CF-9ED9-CD63-6B15-99B21A848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463" y="176568"/>
            <a:ext cx="14097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4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7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BAA2B3-F956-68A7-9B2D-E91DB53454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945794" y="881941"/>
            <a:ext cx="2475653" cy="199870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B878CB-A53B-8D34-CEC5-24283EBDF8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773816" y="959576"/>
            <a:ext cx="2468623" cy="185046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8FD05F-C1DD-F894-26A2-FBAC0860C6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2" b="-467"/>
          <a:stretch>
            <a:fillRect/>
          </a:stretch>
        </p:blipFill>
        <p:spPr>
          <a:xfrm rot="5400000">
            <a:off x="8705658" y="847136"/>
            <a:ext cx="2468623" cy="207534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F28710-2EBE-685B-FA1B-4960766B41C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939205" y="3988102"/>
            <a:ext cx="2471631" cy="19918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Feuerwehr Schlauch Vektorgrafiken, Cliparts und ...">
            <a:extLst>
              <a:ext uri="{FF2B5EF4-FFF2-40B4-BE49-F238E27FC236}">
                <a16:creationId xmlns:a16="http://schemas.microsoft.com/office/drawing/2014/main" id="{FA72F4B5-3495-67E6-757B-CEA1349048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3543" y="3818714"/>
            <a:ext cx="2401112" cy="24011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37AEDB-C87F-401D-B4B8-5847A9C9485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8614739" y="3917032"/>
            <a:ext cx="2524842" cy="218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0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C15C52-D417-4C89-A5E9-6EB5E2B62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CE539E-6A40-42A5-B2FC-9A3339715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CCACD3-EDF0-ABE4-BF24-863D58183B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8745" y="1610898"/>
            <a:ext cx="4814655" cy="36109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87BBB86-A47A-41C4-8740-DE01B44A7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542163-C589-E550-5E10-502EEA4C7F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0876" y="781663"/>
            <a:ext cx="2555689" cy="526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5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CF8A8A-A79E-BEDD-A078-18986F4C2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844F6E-7D2C-2A79-AE75-09D838F9F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6DA5ED-1496-512B-F84B-61B1724AC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B136BA-C4D5-685D-4100-7949110BB9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1923564" y="509697"/>
            <a:ext cx="4570946" cy="67312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7D3955-8228-7940-351F-61519989968E}"/>
              </a:ext>
            </a:extLst>
          </p:cNvPr>
          <p:cNvSpPr txBox="1"/>
          <p:nvPr/>
        </p:nvSpPr>
        <p:spPr>
          <a:xfrm>
            <a:off x="1848995" y="824936"/>
            <a:ext cx="9017413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dirty="0">
                <a:latin typeface="Script MT Bold"/>
              </a:rPr>
              <a:t>        </a:t>
            </a:r>
            <a:r>
              <a:rPr lang="en-US" sz="4400" dirty="0" err="1">
                <a:latin typeface="Script MT Bold"/>
              </a:rPr>
              <a:t>Lesung</a:t>
            </a:r>
            <a:r>
              <a:rPr lang="en-US" sz="4400" dirty="0">
                <a:latin typeface="Script MT Bold"/>
              </a:rPr>
              <a:t> </a:t>
            </a:r>
            <a:r>
              <a:rPr lang="en-US" sz="4400" dirty="0" err="1">
                <a:latin typeface="Script MT Bold"/>
              </a:rPr>
              <a:t>mit</a:t>
            </a:r>
            <a:r>
              <a:rPr lang="en-US" sz="4400" dirty="0">
                <a:latin typeface="Script MT Bold"/>
              </a:rPr>
              <a:t> Ralf Rangnick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CA1D59-D28C-5256-6A25-FBC1F79A09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4856" y="1575465"/>
            <a:ext cx="3499512" cy="459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8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E0FBF5-F1B5-4711-AFDD-A39FF34BC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8C101B-4757-46DF-AB0F-72AE1AD2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3D4F25-09A8-E90D-7B9B-910EAE7494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orange, gelb, Essen enthält.&#10;&#10;Automatisch generierte Beschreibung">
            <a:extLst>
              <a:ext uri="{FF2B5EF4-FFF2-40B4-BE49-F238E27FC236}">
                <a16:creationId xmlns:a16="http://schemas.microsoft.com/office/drawing/2014/main" id="{AA18EB59-DABF-60FB-B6AE-DD2F84E99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555" y="0"/>
            <a:ext cx="6858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844124" y="2855427"/>
            <a:ext cx="6606862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6600" dirty="0">
                <a:latin typeface="Script MT Bold"/>
              </a:rPr>
              <a:t>Unsere 1. Klasse</a:t>
            </a:r>
          </a:p>
          <a:p>
            <a:pPr algn="ctr"/>
            <a:endParaRPr lang="de-DE" sz="66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19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72FBF3-180C-C2C3-FD07-AC93D7C2B0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128" y="863897"/>
            <a:ext cx="10577744" cy="513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0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39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0AE541-EB25-CDDF-E2C6-AD9B3C632E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81929" y="643467"/>
            <a:ext cx="1403383" cy="247565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3924F5-9009-CE9F-F66A-267375C62F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58092" y="639124"/>
            <a:ext cx="1681367" cy="246862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4F83CF-6B47-4565-85A3-BC65F909DD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17"/>
          <a:stretch>
            <a:fillRect/>
          </a:stretch>
        </p:blipFill>
        <p:spPr>
          <a:xfrm>
            <a:off x="1399816" y="3748194"/>
            <a:ext cx="1550408" cy="24716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918B5A-EC3F-BC43-F2C7-A5CE02C08B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11872" y="650497"/>
            <a:ext cx="2992510" cy="557106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86B309-777B-4955-952C-80FDDC6048C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39"/>
          <a:stretch>
            <a:fillRect/>
          </a:stretch>
        </p:blipFill>
        <p:spPr>
          <a:xfrm>
            <a:off x="8313518" y="3974675"/>
            <a:ext cx="3252903" cy="2025699"/>
          </a:xfrm>
          <a:prstGeom prst="rect">
            <a:avLst/>
          </a:prstGeom>
        </p:spPr>
      </p:pic>
      <p:pic>
        <p:nvPicPr>
          <p:cNvPr id="8" name="Picture 7" descr="Schultüte, Schulanfang, Einschulung">
            <a:extLst>
              <a:ext uri="{FF2B5EF4-FFF2-40B4-BE49-F238E27FC236}">
                <a16:creationId xmlns:a16="http://schemas.microsoft.com/office/drawing/2014/main" id="{E469A2E0-3B38-2689-B5FF-70B55A12F95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60000">
            <a:off x="2575359" y="4270738"/>
            <a:ext cx="1836762" cy="926912"/>
          </a:xfrm>
          <a:prstGeom prst="rect">
            <a:avLst/>
          </a:prstGeom>
        </p:spPr>
      </p:pic>
      <p:pic>
        <p:nvPicPr>
          <p:cNvPr id="10" name="Picture 9" descr="Schultüte, Schulanfang, Einschulung">
            <a:extLst>
              <a:ext uri="{FF2B5EF4-FFF2-40B4-BE49-F238E27FC236}">
                <a16:creationId xmlns:a16="http://schemas.microsoft.com/office/drawing/2014/main" id="{24EE6892-C0E1-74E1-5D41-5170D6474C6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41629" y="1547480"/>
            <a:ext cx="1381836" cy="676703"/>
          </a:xfrm>
          <a:prstGeom prst="rect">
            <a:avLst/>
          </a:prstGeom>
        </p:spPr>
      </p:pic>
      <p:pic>
        <p:nvPicPr>
          <p:cNvPr id="13" name="Picture 12" descr="Schultüte, Schulanfang, Einschulung">
            <a:extLst>
              <a:ext uri="{FF2B5EF4-FFF2-40B4-BE49-F238E27FC236}">
                <a16:creationId xmlns:a16="http://schemas.microsoft.com/office/drawing/2014/main" id="{D892406E-9127-37DC-CE71-73DC3E8E9F2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40000">
            <a:off x="10283760" y="1471054"/>
            <a:ext cx="1529687" cy="83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2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3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0F694D-E326-1A4A-3971-4C47A3C118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449" y="694223"/>
            <a:ext cx="6191295" cy="29674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79520B-CC10-F58D-EC8E-5B59980BB0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284" y="3048462"/>
            <a:ext cx="6350519" cy="3126688"/>
          </a:xfrm>
          <a:prstGeom prst="rect">
            <a:avLst/>
          </a:prstGeom>
        </p:spPr>
      </p:pic>
      <p:pic>
        <p:nvPicPr>
          <p:cNvPr id="4" name="Picture 3" descr="Schultüte, Schulanfang, Einschulung">
            <a:extLst>
              <a:ext uri="{FF2B5EF4-FFF2-40B4-BE49-F238E27FC236}">
                <a16:creationId xmlns:a16="http://schemas.microsoft.com/office/drawing/2014/main" id="{5A2E9645-AD21-7AC2-CCCB-6E90423FBF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1260000">
            <a:off x="7406754" y="816023"/>
            <a:ext cx="3429000" cy="1791269"/>
          </a:xfrm>
          <a:prstGeom prst="rect">
            <a:avLst/>
          </a:prstGeom>
        </p:spPr>
      </p:pic>
      <p:pic>
        <p:nvPicPr>
          <p:cNvPr id="6" name="Picture 5" descr="Schultüte, Schulanfang, Einschulung">
            <a:extLst>
              <a:ext uri="{FF2B5EF4-FFF2-40B4-BE49-F238E27FC236}">
                <a16:creationId xmlns:a16="http://schemas.microsoft.com/office/drawing/2014/main" id="{5D632B14-6DC4-1452-B8EB-8F2E0CC0FE0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0000">
            <a:off x="1197022" y="4034619"/>
            <a:ext cx="3429000" cy="179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7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67DD95-42B7-4C98-A5A2-1A3EFBF30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E6BD12-7FA8-44C6-9D03-5CB0EB86E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de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46EEA0-5755-4E1A-9D0F-30A8E1286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4CE269-ED4E-405A-B10F-A7E8B3902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0B5899B-9417-4F17-86B4-E533FB956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37CDB1C-BBC9-4959-87C1-D046BF304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3FE4EA4-109C-47C4-8AAF-7C36F6F9F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CF8DD39-B811-4288-971A-5BE0949AE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F3DDB2E1-7CBC-466B-A33D-C883E8AFC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de-D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90B801D-B026-4B13-8AC7-3183453E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5E88ED-7029-4FD6-8A87-63B3658FF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DED9ABA-7E2A-4933-94CD-CC65DE843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A92BB7-0F26-4EAF-83C1-FE7B2993A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30D3BD8-586E-4563-A023-6BB1DA7DD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A4B9F54-CB57-4930-DD71-2AF14EE4D0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6941" y="1592470"/>
            <a:ext cx="5068193" cy="26864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B574EE-1142-91A9-0349-58567E579B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56867" y="1411539"/>
            <a:ext cx="5324058" cy="3802955"/>
          </a:xfrm>
          <a:prstGeom prst="rect">
            <a:avLst/>
          </a:prstGeom>
          <a:ln>
            <a:solidFill>
              <a:srgbClr val="4472C4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5CFC8E-8320-8ECB-74D0-D5F182522BFC}"/>
              </a:ext>
            </a:extLst>
          </p:cNvPr>
          <p:cNvSpPr txBox="1"/>
          <p:nvPr/>
        </p:nvSpPr>
        <p:spPr>
          <a:xfrm>
            <a:off x="1379450" y="4335339"/>
            <a:ext cx="5006513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Script MT Bold"/>
              </a:rPr>
              <a:t>      </a:t>
            </a:r>
            <a:r>
              <a:rPr lang="en-US" sz="3600" dirty="0" err="1">
                <a:latin typeface="Script MT Bold"/>
              </a:rPr>
              <a:t>Besuch</a:t>
            </a:r>
            <a:r>
              <a:rPr lang="en-US" sz="3600" dirty="0">
                <a:latin typeface="Script MT Bold"/>
              </a:rPr>
              <a:t> </a:t>
            </a:r>
            <a:r>
              <a:rPr lang="en-US" sz="3600" dirty="0" err="1">
                <a:latin typeface="Script MT Bold"/>
              </a:rPr>
              <a:t>im</a:t>
            </a:r>
            <a:r>
              <a:rPr lang="en-US" sz="3600" dirty="0">
                <a:latin typeface="Script MT Bold"/>
              </a:rPr>
              <a:t> </a:t>
            </a:r>
            <a:r>
              <a:rPr lang="en-US" sz="3600" dirty="0" err="1">
                <a:latin typeface="Script MT Bold"/>
              </a:rPr>
              <a:t>Marionettentheater</a:t>
            </a:r>
            <a:r>
              <a:rPr lang="en-US" sz="3600" dirty="0">
                <a:latin typeface="Script MT Bold"/>
              </a:rPr>
              <a:t> </a:t>
            </a:r>
          </a:p>
          <a:p>
            <a:r>
              <a:rPr lang="en-US" sz="3600" dirty="0">
                <a:latin typeface="Script MT Bold"/>
              </a:rPr>
              <a:t>  </a:t>
            </a:r>
            <a:r>
              <a:rPr lang="en-US" sz="3600" dirty="0" err="1">
                <a:latin typeface="Script MT Bold"/>
              </a:rPr>
              <a:t>bei</a:t>
            </a:r>
            <a:r>
              <a:rPr lang="en-US" sz="3600" dirty="0">
                <a:latin typeface="Script MT Bold"/>
              </a:rPr>
              <a:t> </a:t>
            </a:r>
            <a:r>
              <a:rPr lang="en-US" sz="3600" dirty="0" err="1">
                <a:latin typeface="Script MT Bold"/>
              </a:rPr>
              <a:t>einer</a:t>
            </a:r>
            <a:r>
              <a:rPr lang="en-US" sz="3600" dirty="0">
                <a:latin typeface="Script MT Bold"/>
              </a:rPr>
              <a:t> </a:t>
            </a:r>
            <a:r>
              <a:rPr lang="en-US" sz="3600" dirty="0" err="1">
                <a:latin typeface="Script MT Bold"/>
              </a:rPr>
              <a:t>Lesung</a:t>
            </a:r>
            <a:endParaRPr lang="en-US" sz="3600" dirty="0">
              <a:latin typeface="Script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4107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2499DF-69B8-6668-B919-F72E59A663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69456" y="318448"/>
            <a:ext cx="4733509" cy="29342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336F35-32C2-6A37-1622-1C0CDD9364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45374" y="3559791"/>
            <a:ext cx="2684809" cy="29228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19ADDC-6B68-9826-6BA6-E77F061548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6628" y="3536993"/>
            <a:ext cx="3713165" cy="2922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434B46-856F-1D18-63BB-C96A5410E53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8" b="-305"/>
          <a:stretch>
            <a:fillRect/>
          </a:stretch>
        </p:blipFill>
        <p:spPr>
          <a:xfrm>
            <a:off x="8437792" y="3560864"/>
            <a:ext cx="3265176" cy="2874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9F0AEE-067D-138B-9288-9C1C39F875B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67"/>
          <a:stretch>
            <a:fillRect/>
          </a:stretch>
        </p:blipFill>
        <p:spPr>
          <a:xfrm rot="5400000">
            <a:off x="3873421" y="389565"/>
            <a:ext cx="2952616" cy="2650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8B9A07-1326-9AAC-A099-BABEB5A064D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21055" y="573538"/>
            <a:ext cx="3288341" cy="2417665"/>
          </a:xfrm>
          <a:prstGeom prst="rect">
            <a:avLst/>
          </a:prstGeom>
        </p:spPr>
      </p:pic>
      <p:pic>
        <p:nvPicPr>
          <p:cNvPr id="7" name="Picture 6" descr="Vektor-Illustration der Karikatur-Marionette | Premium Vektor">
            <a:extLst>
              <a:ext uri="{FF2B5EF4-FFF2-40B4-BE49-F238E27FC236}">
                <a16:creationId xmlns:a16="http://schemas.microsoft.com/office/drawing/2014/main" id="{206805F4-84B9-53EC-1E05-83EBDA8042A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55743" y="3968086"/>
            <a:ext cx="1038943" cy="159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3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BCA6E3-D320-7F61-600D-3077ED37A3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44"/>
          <a:stretch>
            <a:fillRect/>
          </a:stretch>
        </p:blipFill>
        <p:spPr>
          <a:xfrm>
            <a:off x="114574" y="318447"/>
            <a:ext cx="3910708" cy="44355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33302D-6AC4-4AAB-059B-DB20DE5EFA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44"/>
          <a:stretch>
            <a:fillRect/>
          </a:stretch>
        </p:blipFill>
        <p:spPr>
          <a:xfrm>
            <a:off x="7957315" y="316732"/>
            <a:ext cx="3956202" cy="44469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53093C-6FA8-1BD6-5FE8-E32482D47C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44"/>
          <a:stretch>
            <a:fillRect/>
          </a:stretch>
        </p:blipFill>
        <p:spPr>
          <a:xfrm>
            <a:off x="4274995" y="326817"/>
            <a:ext cx="3330680" cy="44355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BC5629-B1DF-166C-1686-D1A338FC5C49}"/>
              </a:ext>
            </a:extLst>
          </p:cNvPr>
          <p:cNvSpPr txBox="1"/>
          <p:nvPr/>
        </p:nvSpPr>
        <p:spPr>
          <a:xfrm>
            <a:off x="3822274" y="5211415"/>
            <a:ext cx="527488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dirty="0" err="1">
                <a:latin typeface="Script MT Bold"/>
              </a:rPr>
              <a:t>Besuch</a:t>
            </a:r>
            <a:r>
              <a:rPr lang="en-US" sz="5400" dirty="0">
                <a:latin typeface="Script MT Bold"/>
              </a:rPr>
              <a:t> </a:t>
            </a:r>
            <a:r>
              <a:rPr lang="en-US" sz="5400" dirty="0" err="1">
                <a:latin typeface="Script MT Bold"/>
              </a:rPr>
              <a:t>im</a:t>
            </a:r>
          </a:p>
        </p:txBody>
      </p:sp>
      <p:pic>
        <p:nvPicPr>
          <p:cNvPr id="6" name="Picture 5" descr="Zootiere Bilder - Kostenloser Download auf Freepik">
            <a:extLst>
              <a:ext uri="{FF2B5EF4-FFF2-40B4-BE49-F238E27FC236}">
                <a16:creationId xmlns:a16="http://schemas.microsoft.com/office/drawing/2014/main" id="{D248B4F2-BFCF-A649-E947-F523A46CE67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161" y="5000120"/>
            <a:ext cx="2026693" cy="135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7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4E3016-3782-17D9-8B43-DBF54B035B2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4944" y="3422957"/>
            <a:ext cx="5336579" cy="31305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B24D67-C102-424B-0285-2BBB8111BF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4716" y="204077"/>
            <a:ext cx="6568686" cy="30271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20D43-1131-8432-C8CF-B02349CF165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91029" y="204736"/>
            <a:ext cx="2477024" cy="30304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011808-8703-C293-8FEC-08A45851A34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04024" y="3433399"/>
            <a:ext cx="3691589" cy="3017208"/>
          </a:xfrm>
          <a:prstGeom prst="rect">
            <a:avLst/>
          </a:prstGeom>
        </p:spPr>
      </p:pic>
      <p:pic>
        <p:nvPicPr>
          <p:cNvPr id="3" name="Picture 2" descr="Zootiere Bilder - Kostenloser Download auf Freepik">
            <a:extLst>
              <a:ext uri="{FF2B5EF4-FFF2-40B4-BE49-F238E27FC236}">
                <a16:creationId xmlns:a16="http://schemas.microsoft.com/office/drawing/2014/main" id="{2B36FE78-A0F4-E79A-7221-8C93481376E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7601" y="890658"/>
            <a:ext cx="2487874" cy="164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5F4C74-7792-54FF-B0D7-8564F0BFDD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128" y="863897"/>
            <a:ext cx="10577744" cy="513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9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6E6320-43DD-1336-F72C-AA5157496A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45" b="-288"/>
          <a:stretch>
            <a:fillRect/>
          </a:stretch>
        </p:blipFill>
        <p:spPr>
          <a:xfrm>
            <a:off x="375313" y="3736617"/>
            <a:ext cx="6459965" cy="28748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089139-7ECC-3463-4B06-4F3D2058F6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02656" y="162607"/>
            <a:ext cx="6084086" cy="33883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244532-EF16-F32A-6CA1-40CC20ED63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6181" y="163237"/>
            <a:ext cx="5246523" cy="33902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B2FA0-6140-1677-02F7-8C397169FF4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66779" y="3694981"/>
            <a:ext cx="1982186" cy="29142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D4FDFF-F647-597F-4A4F-6559323C324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94628" y="3693897"/>
            <a:ext cx="2701054" cy="2956220"/>
          </a:xfrm>
          <a:prstGeom prst="rect">
            <a:avLst/>
          </a:prstGeom>
        </p:spPr>
      </p:pic>
      <p:pic>
        <p:nvPicPr>
          <p:cNvPr id="7" name="Picture 6" descr="Zootiere Bilder - Kostenloser Download auf Freepik">
            <a:extLst>
              <a:ext uri="{FF2B5EF4-FFF2-40B4-BE49-F238E27FC236}">
                <a16:creationId xmlns:a16="http://schemas.microsoft.com/office/drawing/2014/main" id="{9209B5C8-306F-F336-2359-80941D09711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929" y="2755853"/>
            <a:ext cx="1987456" cy="134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9D941C-A125-CA93-AF56-8D73CA31F7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88"/>
          <a:stretch>
            <a:fillRect/>
          </a:stretch>
        </p:blipFill>
        <p:spPr>
          <a:xfrm>
            <a:off x="5918430" y="1045158"/>
            <a:ext cx="3032822" cy="4759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1D8066-D275-D2FC-7A0A-427B916794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68"/>
          <a:stretch>
            <a:fillRect/>
          </a:stretch>
        </p:blipFill>
        <p:spPr>
          <a:xfrm>
            <a:off x="9055255" y="1066799"/>
            <a:ext cx="3014480" cy="47595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D8FF66-6676-4093-0BEF-B730E63C979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3"/>
          <a:stretch>
            <a:fillRect/>
          </a:stretch>
        </p:blipFill>
        <p:spPr>
          <a:xfrm>
            <a:off x="3053041" y="1066800"/>
            <a:ext cx="2850356" cy="47636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7739C0-3920-B7F8-FF18-6E030F2A7DF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3"/>
          <a:stretch>
            <a:fillRect/>
          </a:stretch>
        </p:blipFill>
        <p:spPr>
          <a:xfrm>
            <a:off x="169164" y="1066799"/>
            <a:ext cx="2850356" cy="4759578"/>
          </a:xfrm>
          <a:prstGeom prst="rect">
            <a:avLst/>
          </a:prstGeom>
        </p:spPr>
      </p:pic>
      <p:pic>
        <p:nvPicPr>
          <p:cNvPr id="6" name="Picture 5" descr="Zootiere Bilder - Kostenloser Download auf Freepik">
            <a:extLst>
              <a:ext uri="{FF2B5EF4-FFF2-40B4-BE49-F238E27FC236}">
                <a16:creationId xmlns:a16="http://schemas.microsoft.com/office/drawing/2014/main" id="{4FEC1072-50AC-E35D-2D9F-1A8E258DD24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660" y="5963076"/>
            <a:ext cx="1316441" cy="891370"/>
          </a:xfrm>
          <a:prstGeom prst="rect">
            <a:avLst/>
          </a:prstGeom>
        </p:spPr>
      </p:pic>
      <p:pic>
        <p:nvPicPr>
          <p:cNvPr id="7" name="Picture 6" descr="Zootiere Bilder - Kostenloser Download auf Freepik">
            <a:extLst>
              <a:ext uri="{FF2B5EF4-FFF2-40B4-BE49-F238E27FC236}">
                <a16:creationId xmlns:a16="http://schemas.microsoft.com/office/drawing/2014/main" id="{9E1039A6-175B-1D3B-2841-D3542D10F88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2437" y="5951703"/>
            <a:ext cx="1327814" cy="90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BBF090-888B-4768-E73E-85A31ED559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7031" y="326259"/>
            <a:ext cx="3011820" cy="17372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29A1A2-04A7-BCF8-92DE-7783310210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9821" y="2297372"/>
            <a:ext cx="7301553" cy="42763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BAB2D2-85B6-312C-E701-27692A8531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7744536" y="2307893"/>
            <a:ext cx="4310425" cy="42226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595D32-2CC8-E6D2-4A09-C85C2F391431}"/>
              </a:ext>
            </a:extLst>
          </p:cNvPr>
          <p:cNvSpPr txBox="1"/>
          <p:nvPr/>
        </p:nvSpPr>
        <p:spPr>
          <a:xfrm>
            <a:off x="3669546" y="583145"/>
            <a:ext cx="760933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latin typeface="Script MT Bold"/>
              </a:rPr>
              <a:t>Adventkranzbinden</a:t>
            </a:r>
            <a:r>
              <a:rPr lang="en-US" sz="3600" dirty="0">
                <a:latin typeface="Script MT Bold"/>
              </a:rPr>
              <a:t> </a:t>
            </a:r>
            <a:r>
              <a:rPr lang="en-US" sz="3600" dirty="0" err="1">
                <a:latin typeface="Script MT Bold"/>
              </a:rPr>
              <a:t>mit</a:t>
            </a:r>
            <a:r>
              <a:rPr lang="en-US" sz="3600" dirty="0">
                <a:latin typeface="Script MT Bold"/>
              </a:rPr>
              <a:t> Frau     Fuchsberger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ED9877-5A7F-BA87-7B02-F8A4742F3D4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649" y="542217"/>
            <a:ext cx="1280275" cy="128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3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18FBF2-4D3A-E6C2-1D8D-DB4415CB0A16}"/>
              </a:ext>
            </a:extLst>
          </p:cNvPr>
          <p:cNvSpPr txBox="1"/>
          <p:nvPr/>
        </p:nvSpPr>
        <p:spPr>
          <a:xfrm>
            <a:off x="291540" y="299528"/>
            <a:ext cx="62230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err="1">
                <a:latin typeface="Script MT Bold"/>
              </a:rPr>
              <a:t>Vom</a:t>
            </a:r>
            <a:r>
              <a:rPr lang="en-US" sz="4800" dirty="0">
                <a:latin typeface="Script MT Bold"/>
              </a:rPr>
              <a:t> Gras </a:t>
            </a:r>
            <a:r>
              <a:rPr lang="en-US" sz="4800" err="1">
                <a:latin typeface="Script MT Bold"/>
              </a:rPr>
              <a:t>zur</a:t>
            </a:r>
            <a:r>
              <a:rPr lang="en-US" sz="4800" dirty="0">
                <a:latin typeface="Script MT Bold"/>
              </a:rPr>
              <a:t> Milch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35898E-69CE-91DC-C54F-7ED269FF5A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1925" y="1308340"/>
            <a:ext cx="3105521" cy="2453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FB0AA8-DA3D-A4F7-8CAF-8BE4F48760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35661" y="3522451"/>
            <a:ext cx="3824383" cy="2989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AA6201-02C2-288B-F9B2-6D3D6D9E616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7472" y="3493697"/>
            <a:ext cx="4040038" cy="29761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CC0A44-23B0-4EB5-8234-6CDE4C56712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96032" y="4092300"/>
            <a:ext cx="2781674" cy="23767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CAAEC6-8E91-D559-468C-D53045E3017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578054" y="636486"/>
            <a:ext cx="3127102" cy="24567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A60ADE-6349-D145-9C2A-8BA2F24C507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71505" y="488830"/>
            <a:ext cx="3419223" cy="27540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EB7155-7093-B88B-941F-41124E35EBF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660" y="1308340"/>
            <a:ext cx="1897812" cy="188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E0FBF5-F1B5-4711-AFDD-A39FF34BC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8C101B-4757-46DF-AB0F-72AE1AD2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470F34-B55A-2BE6-E843-872FE1A176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pic>
        <p:nvPicPr>
          <p:cNvPr id="3" name="Picture 2" descr="Kostenlose Vektor roter apfel mit glücklichem gesicht">
            <a:extLst>
              <a:ext uri="{FF2B5EF4-FFF2-40B4-BE49-F238E27FC236}">
                <a16:creationId xmlns:a16="http://schemas.microsoft.com/office/drawing/2014/main" id="{36D1541F-6976-F655-FF04-69CC6C6FC5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2584" y="646689"/>
            <a:ext cx="1725468" cy="162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3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877CC4-D40F-4AA7-9918-B650DE6D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AA3049-D42F-46F6-856C-F9B8925E6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de-D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C7C2A9-C77C-442E-800B-313E0D3F2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7B62E5-5E62-4CB8-AFD5-1B59D2B62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9BCEFE9-2CB0-4D92-9EAF-2AD0F6B8F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147C330-3181-415C-816F-4382214102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F6163FB-E4BC-4359-ABB1-1FAA985798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89531CE-7400-41BD-B67A-AAE15984D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E7D7EE02-38BD-4C44-96BF-81890EE57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C4C47DF-6C22-4E02-9B29-B73464A5F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275885-1826-436C-8175-53D5A9D89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75873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616F72-EEEB-4001-BC4E-521FC5937E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de-DE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482AE78-CB51-4415-B7F8-65C6D74F1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40C068-CA36-312E-A8F2-49328F190690}"/>
              </a:ext>
            </a:extLst>
          </p:cNvPr>
          <p:cNvSpPr txBox="1"/>
          <p:nvPr/>
        </p:nvSpPr>
        <p:spPr>
          <a:xfrm>
            <a:off x="7957225" y="1559768"/>
            <a:ext cx="2978281" cy="313537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cap="all" spc="-1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Vom</a:t>
            </a:r>
            <a:r>
              <a:rPr lang="en-US" sz="2800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2800" cap="all" spc="-1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Löwenzahn</a:t>
            </a:r>
            <a:r>
              <a:rPr lang="en-US" sz="2800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</a:p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cap="all" spc="-1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zum</a:t>
            </a:r>
            <a:r>
              <a:rPr lang="en-US" sz="2800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"Honig"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BC9793-2168-58A2-6671-C004D953DD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 rot="5400000">
            <a:off x="494883" y="776472"/>
            <a:ext cx="3218193" cy="2946958"/>
          </a:xfrm>
          <a:prstGeom prst="rect">
            <a:avLst/>
          </a:prstGeom>
        </p:spPr>
      </p:pic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2FA1851-F38D-4293-852E-07FB662F8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8732" y="640855"/>
            <a:ext cx="2374606" cy="1939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28E58AB-1ED2-4400-B9B5-5E6034C5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5493570-7C86-4937-A27F-B93A49A48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427C0A8-F5BB-41E4-99F2-17AFC2BA66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A5D1FEA-F89E-446F-B9F0-DF7D3E14E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0AB29288-D26D-4D58-933D-44FAB4482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501" y="4062758"/>
            <a:ext cx="2929995" cy="21470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BA17C5-2D47-CF8C-3123-F053D95447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0501" y="4062758"/>
            <a:ext cx="2929995" cy="21470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9DCC0F-8E68-5C7B-BB49-38CDBFEDFFA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4"/>
          <a:stretch>
            <a:fillRect/>
          </a:stretch>
        </p:blipFill>
        <p:spPr>
          <a:xfrm rot="5400000">
            <a:off x="3214771" y="3320364"/>
            <a:ext cx="3433341" cy="2345468"/>
          </a:xfrm>
          <a:prstGeom prst="rect">
            <a:avLst/>
          </a:prstGeom>
        </p:spPr>
      </p:pic>
      <p:pic>
        <p:nvPicPr>
          <p:cNvPr id="7" name="Picture 6" descr="Löwenzahn PNG Bilder, Download 1600+ PNG Ressourcen mit ...">
            <a:extLst>
              <a:ext uri="{FF2B5EF4-FFF2-40B4-BE49-F238E27FC236}">
                <a16:creationId xmlns:a16="http://schemas.microsoft.com/office/drawing/2014/main" id="{68C65410-4403-97AE-8744-E76CD763D07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4604" y="520321"/>
            <a:ext cx="2200702" cy="2200702"/>
          </a:xfrm>
          <a:prstGeom prst="rect">
            <a:avLst/>
          </a:prstGeom>
        </p:spPr>
      </p:pic>
      <p:pic>
        <p:nvPicPr>
          <p:cNvPr id="8" name="Picture 7" descr="Löwenzahn PNG Bilder, Download 1600+ PNG Ressourcen mit ...">
            <a:extLst>
              <a:ext uri="{FF2B5EF4-FFF2-40B4-BE49-F238E27FC236}">
                <a16:creationId xmlns:a16="http://schemas.microsoft.com/office/drawing/2014/main" id="{5763C8E8-8626-AB70-534D-71FC0BE807D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5023" y="3431844"/>
            <a:ext cx="2871717" cy="287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0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3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öwenzahn PNG Bilder, Download 1600+ PNG Ressourcen mit ...">
            <a:extLst>
              <a:ext uri="{FF2B5EF4-FFF2-40B4-BE49-F238E27FC236}">
                <a16:creationId xmlns:a16="http://schemas.microsoft.com/office/drawing/2014/main" id="{C79F1245-4D47-2C1E-EE9D-26A984FAA2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794" y="643467"/>
            <a:ext cx="2475653" cy="247565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11B014-5F72-D5E0-435E-DCF9B1E83A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13518" y="813396"/>
            <a:ext cx="3252903" cy="214282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AF4B1D-96D7-CA9B-BCCF-B59C7B073C8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939205" y="4043124"/>
            <a:ext cx="2471631" cy="188177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5645FF-F7F4-CA6C-EDC6-D929795CD67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733126" y="1809578"/>
            <a:ext cx="4550001" cy="325290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D10069-4366-CC52-9515-1B7440E3930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18" y="3767686"/>
            <a:ext cx="3252903" cy="2439677"/>
          </a:xfrm>
          <a:prstGeom prst="rect">
            <a:avLst/>
          </a:prstGeom>
        </p:spPr>
      </p:pic>
      <p:pic>
        <p:nvPicPr>
          <p:cNvPr id="9" name="Picture 8" descr="Löwenzahn PNG Bilder, Download 1600+ PNG Ressourcen mit ...">
            <a:extLst>
              <a:ext uri="{FF2B5EF4-FFF2-40B4-BE49-F238E27FC236}">
                <a16:creationId xmlns:a16="http://schemas.microsoft.com/office/drawing/2014/main" id="{74D08A7B-EE5C-B56A-77C1-B373DDE87C7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002" y="5573974"/>
            <a:ext cx="1306205" cy="115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6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B4B112-25E0-A856-33F4-E336BFC8E9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19246" y="835684"/>
            <a:ext cx="3522453" cy="2627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469E4F-FBC4-BA8B-4524-6EC3B11761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01151" y="901314"/>
            <a:ext cx="3508074" cy="25124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5A4096-1EB7-FEC4-2C82-C1A949398E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63642" y="871627"/>
            <a:ext cx="3508076" cy="2569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445C34-339D-2BDD-FA5F-62DF8C0F13B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91" t="-1548"/>
          <a:stretch>
            <a:fillRect/>
          </a:stretch>
        </p:blipFill>
        <p:spPr>
          <a:xfrm rot="5400000">
            <a:off x="-36388" y="841883"/>
            <a:ext cx="3652938" cy="25026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F407A7-BE7B-DDCB-8DBA-59AC4FA7C40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1962" y="4097546"/>
            <a:ext cx="3439449" cy="2541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8A5F9C-64A5-0628-E397-09D3DBCA4EF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097547"/>
            <a:ext cx="3421811" cy="2544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8E2CCA-5CFC-B209-4C52-AA47AC3293A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5773" y="4097547"/>
            <a:ext cx="3191775" cy="2530416"/>
          </a:xfrm>
          <a:prstGeom prst="rect">
            <a:avLst/>
          </a:prstGeom>
        </p:spPr>
      </p:pic>
      <p:pic>
        <p:nvPicPr>
          <p:cNvPr id="9" name="Picture 8" descr="Löwenzahn PNG Bilder, Download 1600+ PNG Ressourcen mit ...">
            <a:extLst>
              <a:ext uri="{FF2B5EF4-FFF2-40B4-BE49-F238E27FC236}">
                <a16:creationId xmlns:a16="http://schemas.microsoft.com/office/drawing/2014/main" id="{54B48C98-8D6E-C5B5-0FF8-8AE83B78EB9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9256" y="3185615"/>
            <a:ext cx="1943100" cy="1828800"/>
          </a:xfrm>
          <a:prstGeom prst="rect">
            <a:avLst/>
          </a:prstGeom>
        </p:spPr>
      </p:pic>
      <p:pic>
        <p:nvPicPr>
          <p:cNvPr id="10" name="Picture 9" descr="Löwenzahn PNG Bilder, Download 1600+ PNG Ressourcen mit ...">
            <a:extLst>
              <a:ext uri="{FF2B5EF4-FFF2-40B4-BE49-F238E27FC236}">
                <a16:creationId xmlns:a16="http://schemas.microsoft.com/office/drawing/2014/main" id="{FBC897FF-559F-4B5B-FD49-6C5DEAFE195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0963" y="-2844"/>
            <a:ext cx="1438702" cy="1450075"/>
          </a:xfrm>
          <a:prstGeom prst="rect">
            <a:avLst/>
          </a:prstGeom>
        </p:spPr>
      </p:pic>
      <p:pic>
        <p:nvPicPr>
          <p:cNvPr id="11" name="Picture 10" descr="Löwenzahn PNG Bilder, Download 1600+ PNG Ressourcen mit ...">
            <a:extLst>
              <a:ext uri="{FF2B5EF4-FFF2-40B4-BE49-F238E27FC236}">
                <a16:creationId xmlns:a16="http://schemas.microsoft.com/office/drawing/2014/main" id="{BA432C38-6C37-1654-FDC4-77D986FCBFF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0873" y="3431843"/>
            <a:ext cx="1893627" cy="195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2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Kleidung, Person, Baum, draußen enthält.&#10;&#10;KI-generierte Inhalte können fehlerhaft sein.">
            <a:extLst>
              <a:ext uri="{FF2B5EF4-FFF2-40B4-BE49-F238E27FC236}">
                <a16:creationId xmlns:a16="http://schemas.microsoft.com/office/drawing/2014/main" id="{AA60CF32-916D-D01E-F894-1FB29CEC5F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1193376" y="1166531"/>
            <a:ext cx="5486638" cy="5896301"/>
          </a:xfrm>
          <a:prstGeom prst="rect">
            <a:avLst/>
          </a:prstGeom>
        </p:spPr>
      </p:pic>
      <p:pic>
        <p:nvPicPr>
          <p:cNvPr id="7" name="Grafik 6" descr="Ein Bild, das Gras, draußen, Kleidung, Pflanze enthält.&#10;&#10;KI-generierte Inhalte können fehlerhaft sein.">
            <a:extLst>
              <a:ext uri="{FF2B5EF4-FFF2-40B4-BE49-F238E27FC236}">
                <a16:creationId xmlns:a16="http://schemas.microsoft.com/office/drawing/2014/main" id="{9CE7BCED-46B4-6207-6CB5-F5B3551B39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 rot="5400000">
            <a:off x="8189976" y="-655319"/>
            <a:ext cx="3346704" cy="4657344"/>
          </a:xfrm>
          <a:prstGeom prst="rect">
            <a:avLst/>
          </a:prstGeom>
        </p:spPr>
      </p:pic>
      <p:pic>
        <p:nvPicPr>
          <p:cNvPr id="5" name="Grafik 4" descr="Ein Bild, das Kleidung, draußen, Baum, Person enthält.&#10;&#10;KI-generierte Inhalte können fehlerhaft sein.">
            <a:extLst>
              <a:ext uri="{FF2B5EF4-FFF2-40B4-BE49-F238E27FC236}">
                <a16:creationId xmlns:a16="http://schemas.microsoft.com/office/drawing/2014/main" id="{3E64ED48-5EEA-B2A7-F0E3-97CE51D8C6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C262742-970C-C2AE-FB38-60568EAF83BD}"/>
              </a:ext>
            </a:extLst>
          </p:cNvPr>
          <p:cNvSpPr txBox="1"/>
          <p:nvPr/>
        </p:nvSpPr>
        <p:spPr>
          <a:xfrm>
            <a:off x="864704" y="318052"/>
            <a:ext cx="60201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Script MT Bold" panose="03040602040607080904" pitchFamily="66" charset="0"/>
              </a:rPr>
              <a:t>Wandertag zu Familie Haberl</a:t>
            </a:r>
          </a:p>
        </p:txBody>
      </p:sp>
      <p:pic>
        <p:nvPicPr>
          <p:cNvPr id="13" name="Grafik 12" descr="Ein Bild, das Kreis, Uhr, Screenshot, gelb enthält.&#10;&#10;KI-generierte Inhalte können fehlerhaft sein.">
            <a:extLst>
              <a:ext uri="{FF2B5EF4-FFF2-40B4-BE49-F238E27FC236}">
                <a16:creationId xmlns:a16="http://schemas.microsoft.com/office/drawing/2014/main" id="{709C7D8C-1FF8-03CF-55C6-09D05A29121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8767" y="91440"/>
            <a:ext cx="1864365" cy="186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3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Gras, draußen, Person, Kleidung enthält.&#10;&#10;KI-generierte Inhalte können fehlerhaft sein.">
            <a:extLst>
              <a:ext uri="{FF2B5EF4-FFF2-40B4-BE49-F238E27FC236}">
                <a16:creationId xmlns:a16="http://schemas.microsoft.com/office/drawing/2014/main" id="{55879C79-5D21-FBFF-82AC-C6EDBFA03E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47095" y="1780850"/>
            <a:ext cx="4745421" cy="3559066"/>
          </a:xfrm>
          <a:prstGeom prst="rect">
            <a:avLst/>
          </a:prstGeom>
        </p:spPr>
      </p:pic>
      <p:pic>
        <p:nvPicPr>
          <p:cNvPr id="7" name="Grafik 6" descr="Ein Bild, das draußen, Kleidung, Person, Jeans enthält.&#10;&#10;KI-generierte Inhalte können fehlerhaft sein.">
            <a:extLst>
              <a:ext uri="{FF2B5EF4-FFF2-40B4-BE49-F238E27FC236}">
                <a16:creationId xmlns:a16="http://schemas.microsoft.com/office/drawing/2014/main" id="{1ECAEFF0-7C4C-0438-A79F-DE95ACC56C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35349" y="1780845"/>
            <a:ext cx="4745423" cy="3559068"/>
          </a:xfrm>
          <a:prstGeom prst="rect">
            <a:avLst/>
          </a:prstGeom>
        </p:spPr>
      </p:pic>
      <p:pic>
        <p:nvPicPr>
          <p:cNvPr id="9" name="Grafik 8" descr="Ein Bild, das draußen, Baum, Person, Kleidung enthält.&#10;&#10;KI-generierte Inhalte können fehlerhaft sein.">
            <a:extLst>
              <a:ext uri="{FF2B5EF4-FFF2-40B4-BE49-F238E27FC236}">
                <a16:creationId xmlns:a16="http://schemas.microsoft.com/office/drawing/2014/main" id="{B61B4206-B406-7F39-F52C-528AC772EE6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13921" y="1780846"/>
            <a:ext cx="4745425" cy="3559069"/>
          </a:xfrm>
          <a:prstGeom prst="rect">
            <a:avLst/>
          </a:prstGeom>
        </p:spPr>
      </p:pic>
      <p:pic>
        <p:nvPicPr>
          <p:cNvPr id="10" name="Grafik 9" descr="Ein Bild, das Kreis, Uhr, Screenshot, gelb enthält.&#10;&#10;KI-generierte Inhalte können fehlerhaft sein.">
            <a:extLst>
              <a:ext uri="{FF2B5EF4-FFF2-40B4-BE49-F238E27FC236}">
                <a16:creationId xmlns:a16="http://schemas.microsoft.com/office/drawing/2014/main" id="{32249504-009D-6773-4E80-7CC3252C678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6402" y="255484"/>
            <a:ext cx="1864365" cy="186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8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2F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97D61E5-A225-81CD-14AE-8AB11464D5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2350" y="2787051"/>
            <a:ext cx="1280275" cy="1283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6A04A4-EE7C-557E-6AA5-A2264A2747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31" y="2748605"/>
            <a:ext cx="1280275" cy="12838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2F5A46-301D-F902-FF12-436BDA4138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8"/>
          <a:stretch>
            <a:fillRect/>
          </a:stretch>
        </p:blipFill>
        <p:spPr>
          <a:xfrm>
            <a:off x="1946724" y="1973167"/>
            <a:ext cx="8287191" cy="33551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2BA892-96D5-4859-30FE-3B162673D8CE}"/>
              </a:ext>
            </a:extLst>
          </p:cNvPr>
          <p:cNvSpPr txBox="1"/>
          <p:nvPr/>
        </p:nvSpPr>
        <p:spPr>
          <a:xfrm>
            <a:off x="4030639" y="1005385"/>
            <a:ext cx="4119349" cy="8146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5306"/>
              </a:lnSpc>
            </a:pPr>
            <a:r>
              <a:rPr lang="de-DE" sz="6600" dirty="0">
                <a:latin typeface="Script MT Bold"/>
              </a:rPr>
              <a:t>Adventfeier</a:t>
            </a:r>
          </a:p>
        </p:txBody>
      </p:sp>
    </p:spTree>
    <p:extLst>
      <p:ext uri="{BB962C8B-B14F-4D97-AF65-F5344CB8AC3E}">
        <p14:creationId xmlns:p14="http://schemas.microsoft.com/office/powerpoint/2010/main" val="222060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Gras, Menschliches Gesicht, Person enthält.&#10;&#10;KI-generierte Inhalte können fehlerhaft sein.">
            <a:extLst>
              <a:ext uri="{FF2B5EF4-FFF2-40B4-BE49-F238E27FC236}">
                <a16:creationId xmlns:a16="http://schemas.microsoft.com/office/drawing/2014/main" id="{5771C483-897B-7DF9-2893-4A5DEA0197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60227" y="1602166"/>
            <a:ext cx="4871545" cy="3653659"/>
          </a:xfrm>
          <a:prstGeom prst="rect">
            <a:avLst/>
          </a:prstGeom>
        </p:spPr>
      </p:pic>
      <p:pic>
        <p:nvPicPr>
          <p:cNvPr id="7" name="Grafik 6" descr="Ein Bild, das draußen, Person, Kleidung, Baum enthält.&#10;&#10;KI-generierte Inhalte können fehlerhaft sein.">
            <a:extLst>
              <a:ext uri="{FF2B5EF4-FFF2-40B4-BE49-F238E27FC236}">
                <a16:creationId xmlns:a16="http://schemas.microsoft.com/office/drawing/2014/main" id="{00EF0F3D-54B6-6436-7EF9-C5752AD5EA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53411" y="1602170"/>
            <a:ext cx="4871545" cy="3653659"/>
          </a:xfrm>
          <a:prstGeom prst="rect">
            <a:avLst/>
          </a:prstGeom>
        </p:spPr>
      </p:pic>
      <p:pic>
        <p:nvPicPr>
          <p:cNvPr id="9" name="Grafik 8" descr="Ein Bild, das draußen, Baum, Pflanze, Hängematte enthält.&#10;&#10;KI-generierte Inhalte können fehlerhaft sein.">
            <a:extLst>
              <a:ext uri="{FF2B5EF4-FFF2-40B4-BE49-F238E27FC236}">
                <a16:creationId xmlns:a16="http://schemas.microsoft.com/office/drawing/2014/main" id="{EFD8F639-3681-E319-749D-73BA5B558E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673866" y="1602167"/>
            <a:ext cx="4871545" cy="3653659"/>
          </a:xfrm>
          <a:prstGeom prst="rect">
            <a:avLst/>
          </a:prstGeom>
        </p:spPr>
      </p:pic>
      <p:pic>
        <p:nvPicPr>
          <p:cNvPr id="10" name="Grafik 9" descr="Ein Bild, das Kreis, Uhr, Screenshot, gelb enthält.&#10;&#10;KI-generierte Inhalte können fehlerhaft sein.">
            <a:extLst>
              <a:ext uri="{FF2B5EF4-FFF2-40B4-BE49-F238E27FC236}">
                <a16:creationId xmlns:a16="http://schemas.microsoft.com/office/drawing/2014/main" id="{B2518EAC-E127-48DE-06CA-4DA8E1ACF5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1007" y="61040"/>
            <a:ext cx="1864365" cy="186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9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Kleidung, Person, Menschliches Gesicht, Tisch enthält.&#10;&#10;KI-generierte Inhalte können fehlerhaft sein.">
            <a:extLst>
              <a:ext uri="{FF2B5EF4-FFF2-40B4-BE49-F238E27FC236}">
                <a16:creationId xmlns:a16="http://schemas.microsoft.com/office/drawing/2014/main" id="{ACC4BA5F-558D-6AE0-0926-170D610371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321733" y="321734"/>
            <a:ext cx="5674894" cy="3030842"/>
          </a:xfrm>
          <a:prstGeom prst="rect">
            <a:avLst/>
          </a:prstGeom>
        </p:spPr>
      </p:pic>
      <p:pic>
        <p:nvPicPr>
          <p:cNvPr id="5" name="Grafik 4" descr="Ein Bild, das Person, Kleidung, Menschliches Gesicht, Baby enthält.&#10;&#10;KI-generierte Inhalte können fehlerhaft sein.">
            <a:extLst>
              <a:ext uri="{FF2B5EF4-FFF2-40B4-BE49-F238E27FC236}">
                <a16:creationId xmlns:a16="http://schemas.microsoft.com/office/drawing/2014/main" id="{1C880362-D9FE-FBAC-F597-7C7E3C064F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71766" y="3574258"/>
            <a:ext cx="2776517" cy="2676579"/>
          </a:xfrm>
          <a:prstGeom prst="rect">
            <a:avLst/>
          </a:prstGeom>
        </p:spPr>
      </p:pic>
      <p:pic>
        <p:nvPicPr>
          <p:cNvPr id="7" name="Grafik 6" descr="Ein Bild, das draußen, Gras, Person, Bett enthält.&#10;&#10;KI-generierte Inhalte können fehlerhaft sein.">
            <a:extLst>
              <a:ext uri="{FF2B5EF4-FFF2-40B4-BE49-F238E27FC236}">
                <a16:creationId xmlns:a16="http://schemas.microsoft.com/office/drawing/2014/main" id="{33D914EE-E292-3B53-6B8F-C093945106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185115" y="3489292"/>
            <a:ext cx="2785951" cy="2837076"/>
          </a:xfrm>
          <a:prstGeom prst="rect">
            <a:avLst/>
          </a:prstGeom>
        </p:spPr>
      </p:pic>
      <p:pic>
        <p:nvPicPr>
          <p:cNvPr id="9" name="Grafik 8" descr="Ein Bild, das Gras, draußen, Menschliches Gesicht, Bett enthält.&#10;&#10;KI-generierte Inhalte können fehlerhaft sein.">
            <a:extLst>
              <a:ext uri="{FF2B5EF4-FFF2-40B4-BE49-F238E27FC236}">
                <a16:creationId xmlns:a16="http://schemas.microsoft.com/office/drawing/2014/main" id="{AE2B815E-DC61-073A-81B8-D62DE58218D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 rot="5400000">
            <a:off x="6043282" y="473824"/>
            <a:ext cx="5979074" cy="5674892"/>
          </a:xfrm>
          <a:prstGeom prst="rect">
            <a:avLst/>
          </a:prstGeom>
        </p:spPr>
      </p:pic>
      <p:pic>
        <p:nvPicPr>
          <p:cNvPr id="10" name="Grafik 9" descr="Ein Bild, das Kreis, Uhr, Screenshot, gelb enthält.&#10;&#10;KI-generierte Inhalte können fehlerhaft sein.">
            <a:extLst>
              <a:ext uri="{FF2B5EF4-FFF2-40B4-BE49-F238E27FC236}">
                <a16:creationId xmlns:a16="http://schemas.microsoft.com/office/drawing/2014/main" id="{9FABC95D-44FA-1D0C-4553-03AEAC1E8F0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653" y="159456"/>
            <a:ext cx="1864365" cy="186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6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Person, draußen, Sommer, Gras enthält.&#10;&#10;KI-generierte Inhalte können fehlerhaft sein.">
            <a:extLst>
              <a:ext uri="{FF2B5EF4-FFF2-40B4-BE49-F238E27FC236}">
                <a16:creationId xmlns:a16="http://schemas.microsoft.com/office/drawing/2014/main" id="{1A32D7F7-7B9E-724C-3BFB-99E79EF531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 rot="5400000">
            <a:off x="-1156657" y="1540465"/>
            <a:ext cx="6504391" cy="3797617"/>
          </a:xfrm>
          <a:prstGeom prst="rect">
            <a:avLst/>
          </a:prstGeom>
        </p:spPr>
      </p:pic>
      <p:pic>
        <p:nvPicPr>
          <p:cNvPr id="9" name="Grafik 8" descr="Ein Bild, das draußen, Gras, Menschliches Gesicht, Person enthält.&#10;&#10;KI-generierte Inhalte können fehlerhaft sein.">
            <a:extLst>
              <a:ext uri="{FF2B5EF4-FFF2-40B4-BE49-F238E27FC236}">
                <a16:creationId xmlns:a16="http://schemas.microsoft.com/office/drawing/2014/main" id="{DC691BE8-2DC5-BA42-950A-EF266D9895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 rot="5400000">
            <a:off x="2832838" y="1530192"/>
            <a:ext cx="6524936" cy="3797618"/>
          </a:xfrm>
          <a:prstGeom prst="rect">
            <a:avLst/>
          </a:prstGeom>
        </p:spPr>
      </p:pic>
      <p:pic>
        <p:nvPicPr>
          <p:cNvPr id="3" name="Grafik 2" descr="Ein Bild, das Kleidung, draußen, Person, Baum enthält.&#10;&#10;KI-generierte Inhalte können fehlerhaft sein.">
            <a:extLst>
              <a:ext uri="{FF2B5EF4-FFF2-40B4-BE49-F238E27FC236}">
                <a16:creationId xmlns:a16="http://schemas.microsoft.com/office/drawing/2014/main" id="{171EEC45-DDA7-A56E-6934-48D9045184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7" name="Grafik 6" descr="Ein Bild, das draußen, Kleidung, Schuhwerk, Spielplatz enthält.&#10;&#10;KI-generierte Inhalte können fehlerhaft sein.">
            <a:extLst>
              <a:ext uri="{FF2B5EF4-FFF2-40B4-BE49-F238E27FC236}">
                <a16:creationId xmlns:a16="http://schemas.microsoft.com/office/drawing/2014/main" id="{59C8B00F-F30E-DF1F-83B1-5E75CC70BB2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  <p:pic>
        <p:nvPicPr>
          <p:cNvPr id="10" name="Grafik 9" descr="Ein Bild, das Kreis, Uhr, Screenshot, gelb enthält.&#10;&#10;KI-generierte Inhalte können fehlerhaft sein.">
            <a:extLst>
              <a:ext uri="{FF2B5EF4-FFF2-40B4-BE49-F238E27FC236}">
                <a16:creationId xmlns:a16="http://schemas.microsoft.com/office/drawing/2014/main" id="{7723760F-25B6-6489-D92C-7F3DEBB7C09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4094" y="2395003"/>
            <a:ext cx="1864365" cy="186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4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Grafik 12" descr="Ein Bild, das draußen, Spielplatz, Baum, Gras enthält.&#10;&#10;KI-generierte Inhalte können fehlerhaft sein.">
            <a:extLst>
              <a:ext uri="{FF2B5EF4-FFF2-40B4-BE49-F238E27FC236}">
                <a16:creationId xmlns:a16="http://schemas.microsoft.com/office/drawing/2014/main" id="{65C8EC38-7FE9-CA8D-E0F2-2B4F4C2356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 rot="5400000">
            <a:off x="1666911" y="-1117819"/>
            <a:ext cx="3083914" cy="5774266"/>
          </a:xfrm>
          <a:prstGeom prst="rect">
            <a:avLst/>
          </a:prstGeom>
        </p:spPr>
      </p:pic>
      <p:pic>
        <p:nvPicPr>
          <p:cNvPr id="3" name="Grafik 2" descr="Ein Bild, das Person, Kleidung, Menschliches Gesicht, Lächeln enthält.&#10;&#10;KI-generierte Inhalte können fehlerhaft sein.">
            <a:extLst>
              <a:ext uri="{FF2B5EF4-FFF2-40B4-BE49-F238E27FC236}">
                <a16:creationId xmlns:a16="http://schemas.microsoft.com/office/drawing/2014/main" id="{E94B1786-EEC6-840E-484F-98D71E96EB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71766" y="3574258"/>
            <a:ext cx="2776517" cy="2676579"/>
          </a:xfrm>
          <a:prstGeom prst="rect">
            <a:avLst/>
          </a:prstGeom>
        </p:spPr>
      </p:pic>
      <p:pic>
        <p:nvPicPr>
          <p:cNvPr id="5" name="Grafik 4" descr="Ein Bild, das Person, Menschliches Gesicht, Kleidung, Kleinkind enthält.&#10;&#10;KI-generierte Inhalte können fehlerhaft sein.">
            <a:extLst>
              <a:ext uri="{FF2B5EF4-FFF2-40B4-BE49-F238E27FC236}">
                <a16:creationId xmlns:a16="http://schemas.microsoft.com/office/drawing/2014/main" id="{C09EB416-C99D-ABEE-CDFF-47DD9E1B2AD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185115" y="3489292"/>
            <a:ext cx="2785951" cy="2837076"/>
          </a:xfrm>
          <a:prstGeom prst="rect">
            <a:avLst/>
          </a:prstGeom>
        </p:spPr>
      </p:pic>
      <p:pic>
        <p:nvPicPr>
          <p:cNvPr id="11" name="Grafik 10" descr="Ein Bild, das draußen, Baum, Trampolin, Zaun enthält.&#10;&#10;KI-generierte Inhalte können fehlerhaft sein.">
            <a:extLst>
              <a:ext uri="{FF2B5EF4-FFF2-40B4-BE49-F238E27FC236}">
                <a16:creationId xmlns:a16="http://schemas.microsoft.com/office/drawing/2014/main" id="{6A4131B1-CF91-F30E-99CD-F5A244B668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 rot="5400000">
            <a:off x="6043282" y="473824"/>
            <a:ext cx="5979074" cy="5674892"/>
          </a:xfrm>
          <a:prstGeom prst="rect">
            <a:avLst/>
          </a:prstGeom>
        </p:spPr>
      </p:pic>
      <p:pic>
        <p:nvPicPr>
          <p:cNvPr id="14" name="Grafik 13" descr="Ein Bild, das Kreis, Uhr, Screenshot, gelb enthält.&#10;&#10;KI-generierte Inhalte können fehlerhaft sein.">
            <a:extLst>
              <a:ext uri="{FF2B5EF4-FFF2-40B4-BE49-F238E27FC236}">
                <a16:creationId xmlns:a16="http://schemas.microsoft.com/office/drawing/2014/main" id="{225EC3B2-24FB-DD40-D3E1-0CB3F54888B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6628" y="321733"/>
            <a:ext cx="1864365" cy="186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7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orange, gelb, Essen enthält.&#10;&#10;Automatisch generierte Beschreibung">
            <a:extLst>
              <a:ext uri="{FF2B5EF4-FFF2-40B4-BE49-F238E27FC236}">
                <a16:creationId xmlns:a16="http://schemas.microsoft.com/office/drawing/2014/main" id="{18D1B272-7A30-B298-DD47-E0A732A40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555" y="0"/>
            <a:ext cx="6858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121020" y="2718570"/>
            <a:ext cx="60530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>
                <a:latin typeface="Script MT Bold" panose="03040602040607080904" pitchFamily="66" charset="0"/>
              </a:rPr>
              <a:t>Unsere 2. Klasse</a:t>
            </a:r>
          </a:p>
        </p:txBody>
      </p:sp>
    </p:spTree>
    <p:extLst>
      <p:ext uri="{BB962C8B-B14F-4D97-AF65-F5344CB8AC3E}">
        <p14:creationId xmlns:p14="http://schemas.microsoft.com/office/powerpoint/2010/main" val="383633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B5D6631-F74B-410E-B60D-7C97D6D77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300CB1-0412-47A2-BA30-07135C98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AC820A-F7A7-46F3-933A-2CCC7201D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AFCA3D-277C-4C06-BC17-5108F3A70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57DF47-900A-447E-9B61-2B94B7495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4772325-EEFF-4BA8-841C-29A78A2E4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D3094C5-7785-41DD-B095-217D26651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D3CF66E-289D-4AB8-85D9-C0B9AE18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9C2A5F9-5708-4B7B-B9FD-43A7A45C74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DAD8D77-7284-40C4-9E66-7493AE263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de-D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E43518-B70E-6AE2-AE1A-5AD5EEA1CE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7228702" y="621793"/>
            <a:ext cx="4342547" cy="561441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D9A0A0E-7739-499C-99E3-868536005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858EC9-F5C3-2CD5-537B-F2B953E35E3D}"/>
              </a:ext>
            </a:extLst>
          </p:cNvPr>
          <p:cNvSpPr txBox="1"/>
          <p:nvPr/>
        </p:nvSpPr>
        <p:spPr>
          <a:xfrm>
            <a:off x="1136849" y="1348844"/>
            <a:ext cx="5716338" cy="304270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cap="all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Im Tiergarten Salzburg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2D2326-C7DB-4AE1-99C1-26C84960E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78A7E5-4A00-40D0-8FDB-C5F18D8F7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F2F166C-17B6-4CFB-B664-825C2F23D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83AB728-7A51-45DA-A417-B2B5FAEDDE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7131A5-3373-4D59-98C9-2A0238C4A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FFB972-0814-4317-B6E8-7E2A5EB91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E28446-D64A-5E9E-AA98-B80C41099E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3467" y="643467"/>
            <a:ext cx="5130799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EF766C1-8F48-49D1-9462-AFF4AFB71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25D9EA-16A7-32B4-CF22-BA8BA52380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6423321" y="643467"/>
            <a:ext cx="5130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4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7131A5-3373-4D59-98C9-2A0238C4A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FFB972-0814-4317-B6E8-7E2A5EB91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7DD4FC-FF19-20F5-A2C2-21DA859467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643467" y="643467"/>
            <a:ext cx="5130799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EF766C1-8F48-49D1-9462-AFF4AFB71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981CDB-CCB0-D1A3-8DE4-F85288071A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6423321" y="643467"/>
            <a:ext cx="5130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3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28595-A7AE-A746-EFD8-BCB1ABD7A1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5200" y="1398351"/>
            <a:ext cx="2879083" cy="40612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CC30C5-8F9A-66D9-BA3D-81552DEEB3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7976" y="1381009"/>
            <a:ext cx="2880360" cy="409699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6B08DE-EADC-385D-EA29-2318A502667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7743937" y="1988819"/>
            <a:ext cx="4080367" cy="28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9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967F423-D21C-4F37-A0B7-750026A17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047B46-4F2F-4746-8B82-B30EAAAE0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344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4E8A8E-D194-4D55-92A3-6B0799722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024" y="253548"/>
            <a:ext cx="5851795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77C0F0-2477-B07C-9974-DB2A8FE38D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7432" y="419292"/>
            <a:ext cx="5522976" cy="60533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8B8851-C9C6-C910-BC05-B166F2807D42}"/>
              </a:ext>
            </a:extLst>
          </p:cNvPr>
          <p:cNvSpPr txBox="1"/>
          <p:nvPr/>
        </p:nvSpPr>
        <p:spPr>
          <a:xfrm>
            <a:off x="6846137" y="2538919"/>
            <a:ext cx="4602152" cy="359688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3600" b="1" dirty="0"/>
              <a:t>  5 </a:t>
            </a:r>
            <a:r>
              <a:rPr lang="en-US" sz="3600" b="1" dirty="0" err="1"/>
              <a:t>wichtige</a:t>
            </a:r>
            <a:r>
              <a:rPr lang="en-US" sz="3600" b="1" dirty="0"/>
              <a:t>              </a:t>
            </a:r>
            <a:r>
              <a:rPr lang="en-US" sz="3600" b="1" dirty="0" err="1"/>
              <a:t>Klassenregeln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45316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A0383D20-C6C5-84BF-B91C-308D62C05C21}"/>
              </a:ext>
            </a:extLst>
          </p:cNvPr>
          <p:cNvSpPr txBox="1"/>
          <p:nvPr/>
        </p:nvSpPr>
        <p:spPr>
          <a:xfrm>
            <a:off x="1120394" y="4431734"/>
            <a:ext cx="9732773" cy="1465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endParaRPr lang="en-US" sz="4000" cap="all" spc="-1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Grafik 4" descr="Ein Bild, das Clipart, Skateboard, Darstellung enthält.&#10;&#10;Automatisch generierte Beschreibung">
            <a:extLst>
              <a:ext uri="{FF2B5EF4-FFF2-40B4-BE49-F238E27FC236}">
                <a16:creationId xmlns:a16="http://schemas.microsoft.com/office/drawing/2014/main" id="{B9230BB2-0FB2-DE45-F223-C54C40E301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182" y="1696693"/>
            <a:ext cx="3170581" cy="231452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87DF3FD-F25E-7801-233D-5215CD1C8029}"/>
              </a:ext>
            </a:extLst>
          </p:cNvPr>
          <p:cNvSpPr txBox="1"/>
          <p:nvPr/>
        </p:nvSpPr>
        <p:spPr>
          <a:xfrm>
            <a:off x="300885" y="231380"/>
            <a:ext cx="64792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 dirty="0">
                <a:latin typeface="Script MT Bold" panose="03040602040607080904" pitchFamily="66" charset="0"/>
              </a:rPr>
              <a:t>Weihnachten im Schuhkarton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F00A33-92EE-3108-CE55-5211B1ECF4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1962" y="2702944"/>
            <a:ext cx="6959022" cy="346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C15C52-D417-4C89-A5E9-6EB5E2B62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CE539E-6A40-42A5-B2FC-9A3339715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291135-B82C-0D2B-2D45-31F3FDB0B1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745" y="1610898"/>
            <a:ext cx="4814655" cy="36109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87BBB86-A47A-41C4-8740-DE01B44A7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883608-211B-6024-0F00-64E2BF7E49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4187" y="1612994"/>
            <a:ext cx="4809067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1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B5D6631-F74B-410E-B60D-7C97D6D77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300CB1-0412-47A2-BA30-07135C98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AC820A-F7A7-46F3-933A-2CCC7201D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AFCA3D-277C-4C06-BC17-5108F3A70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57DF47-900A-447E-9B61-2B94B7495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4772325-EEFF-4BA8-841C-29A78A2E4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D3094C5-7785-41DD-B095-217D26651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D3CF66E-289D-4AB8-85D9-C0B9AE18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949B33-65DC-9DDB-EA6D-1B7A6C5B09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de-D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C0914E-C14D-A4B0-F389-DF3F066FBB85}"/>
              </a:ext>
            </a:extLst>
          </p:cNvPr>
          <p:cNvSpPr txBox="1"/>
          <p:nvPr/>
        </p:nvSpPr>
        <p:spPr>
          <a:xfrm>
            <a:off x="1561708" y="2091263"/>
            <a:ext cx="9068586" cy="246150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100" cap="all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Adventkranz binden mit Frau Pöppl - DANKE!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7989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7131A5-3373-4D59-98C9-2A0238C4A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FFB972-0814-4317-B6E8-7E2A5EB91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8BE968-1398-FD59-1A04-9C1B576A5A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643467" y="643467"/>
            <a:ext cx="5130799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EF766C1-8F48-49D1-9462-AFF4AFB71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DBB43C-892A-8419-8CC0-29F30B9D04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6423321" y="643467"/>
            <a:ext cx="5130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350F81-36A7-EC59-C607-ED3D2C048F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56027" y="-256028"/>
            <a:ext cx="6858000" cy="73700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A28F12-C162-B8DB-DB09-5574758BA4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273B86-43AA-571A-305F-30BEEDB148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sp>
        <p:nvSpPr>
          <p:cNvPr id="5" name="Smiley Face 4">
            <a:extLst>
              <a:ext uri="{FF2B5EF4-FFF2-40B4-BE49-F238E27FC236}">
                <a16:creationId xmlns:a16="http://schemas.microsoft.com/office/drawing/2014/main" id="{40A4A4ED-89BF-4605-B7AD-821511D51561}"/>
              </a:ext>
            </a:extLst>
          </p:cNvPr>
          <p:cNvSpPr/>
          <p:nvPr/>
        </p:nvSpPr>
        <p:spPr>
          <a:xfrm>
            <a:off x="718038" y="2725615"/>
            <a:ext cx="556846" cy="586153"/>
          </a:xfrm>
          <a:prstGeom prst="smileyFac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>
                  <a:lumMod val="76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22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67DD95-42B7-4C98-A5A2-1A3EFBF30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E6BD12-7FA8-44C6-9D03-5CB0EB86E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de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46EEA0-5755-4E1A-9D0F-30A8E1286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4CE269-ED4E-405A-B10F-A7E8B3902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0B5899B-9417-4F17-86B4-E533FB956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37CDB1C-BBC9-4959-87C1-D046BF304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3FE4EA4-109C-47C4-8AAF-7C36F6F9F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CF8DD39-B811-4288-971A-5BE0949AE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CC911D93-2691-4425-B4D3-27A6AFC6D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F2BC1A7-DACA-49B9-B5B0-EEBCD3788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75873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B94D6D1-F6E6-4971-B9E9-C6C13231D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de-D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CA62F2D-5261-47BF-A1BB-48A735929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402285-FB97-2C3A-40B5-B42038BA1B07}"/>
              </a:ext>
            </a:extLst>
          </p:cNvPr>
          <p:cNvSpPr txBox="1"/>
          <p:nvPr/>
        </p:nvSpPr>
        <p:spPr>
          <a:xfrm>
            <a:off x="7957225" y="1559768"/>
            <a:ext cx="2978281" cy="313537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endParaRPr lang="en-US" sz="4800" cap="all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cap="all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Projekt: Unsere Sinne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9ED259D-35A8-4857-AC21-662431DFE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501" y="640855"/>
            <a:ext cx="2942840" cy="321819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DDB410-2E27-CB02-BA75-399AA137B6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2132" y="1170541"/>
            <a:ext cx="2909450" cy="218208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14E226A-731C-435A-892B-BBB21B90D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576" y="640855"/>
            <a:ext cx="2371762" cy="19391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376339C-65F5-4599-9837-80198EC76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C5EBF9A-9EF1-4047-A1E3-C9614D372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6F60D45-C5B1-4439-9ABF-D4AE775A6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25BE5E5-8441-4AEC-BCE9-93F26167B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2487D0A7-C6BF-4C33-8FC8-49B7155075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151" y="4062758"/>
            <a:ext cx="2948190" cy="21470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959CBAE-00DC-4811-BD82-4B0E5C851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5942" y="2776428"/>
            <a:ext cx="2377397" cy="34333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E6D7D7-BDBA-52D1-589D-DA986FDC42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47264" y="3471285"/>
            <a:ext cx="2748809" cy="206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7674FF-5200-7EE5-FD56-A6FFAB77EA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 rot="5400000">
            <a:off x="-306592" y="1701979"/>
            <a:ext cx="5751713" cy="34621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BB04DD-D0A8-E112-CF66-3122A26DE2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 rot="5400000">
            <a:off x="3231273" y="1785496"/>
            <a:ext cx="5751713" cy="32950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31B8DB-5A72-8A32-BE5D-7D325662E06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 rot="5400000">
            <a:off x="6758003" y="1713115"/>
            <a:ext cx="5751713" cy="343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3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B5CBB0-1753-E663-1022-315864FA0B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56027" y="-256028"/>
            <a:ext cx="6858000" cy="73700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CDE459-3487-5AC6-37FC-874FBC3DC8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F18AD0-6595-6904-0C67-32BFE0B28E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9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6167D6-3664-E7C8-84A8-45FBDD7F49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837209" y="2014041"/>
            <a:ext cx="5707537" cy="40461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E71C85-06F6-E52A-B29B-30F3CB4EB8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255694" y="839266"/>
            <a:ext cx="5707537" cy="40290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1D841F-1862-8E16-8757-EF43F9E9474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8179347" y="1183339"/>
            <a:ext cx="4012654" cy="570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2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67DD95-42B7-4C98-A5A2-1A3EFBF30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E6BD12-7FA8-44C6-9D03-5CB0EB86E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de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46EEA0-5755-4E1A-9D0F-30A8E1286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4CE269-ED4E-405A-B10F-A7E8B3902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0B5899B-9417-4F17-86B4-E533FB956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37CDB1C-BBC9-4959-87C1-D046BF304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3FE4EA4-109C-47C4-8AAF-7C36F6F9F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CF8DD39-B811-4288-971A-5BE0949AE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2BBCD84E-241A-425D-82BC-84761F66C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83B125-CCB6-7903-9138-C2EDF3673138}"/>
              </a:ext>
            </a:extLst>
          </p:cNvPr>
          <p:cNvSpPr txBox="1"/>
          <p:nvPr/>
        </p:nvSpPr>
        <p:spPr>
          <a:xfrm>
            <a:off x="8560024" y="1442916"/>
            <a:ext cx="3238829" cy="325223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cap="all" spc="-100" dirty="0" err="1">
                <a:solidFill>
                  <a:srgbClr val="FFFFFF"/>
                </a:solidFill>
                <a:latin typeface="+mj-lt"/>
              </a:rPr>
              <a:t>Passend</a:t>
            </a:r>
            <a:r>
              <a:rPr lang="en-US" sz="4800" cap="all" spc="-1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4800" cap="all" spc="-100" dirty="0" err="1">
                <a:solidFill>
                  <a:srgbClr val="FFFFFF"/>
                </a:solidFill>
                <a:latin typeface="+mj-lt"/>
              </a:rPr>
              <a:t>dazu</a:t>
            </a:r>
            <a:r>
              <a:rPr lang="en-US" sz="4800" cap="all" spc="-100" dirty="0">
                <a:solidFill>
                  <a:srgbClr val="FFFFFF"/>
                </a:solidFill>
                <a:latin typeface="+mj-lt"/>
              </a:rPr>
              <a:t>:</a:t>
            </a:r>
            <a:endParaRPr lang="en-US" dirty="0">
              <a:solidFill>
                <a:srgbClr val="000000"/>
              </a:solidFill>
              <a:latin typeface="+mj-lt"/>
            </a:endParaRPr>
          </a:p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cap="all" spc="-100" dirty="0">
                <a:solidFill>
                  <a:srgbClr val="FFFFFF"/>
                </a:solidFill>
                <a:latin typeface="+mj-lt"/>
              </a:rPr>
              <a:t>DAS Kunst</a:t>
            </a:r>
            <a:endParaRPr lang="en-US" dirty="0"/>
          </a:p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cap="all" spc="-100" dirty="0" err="1">
                <a:solidFill>
                  <a:srgbClr val="FFFFFF"/>
                </a:solidFill>
                <a:latin typeface="+mj-lt"/>
              </a:rPr>
              <a:t>projekt</a:t>
            </a:r>
            <a:r>
              <a:rPr lang="en-US" sz="4800" cap="all" spc="-100" dirty="0">
                <a:solidFill>
                  <a:srgbClr val="FFFFFF"/>
                </a:solidFill>
                <a:latin typeface="+mj-lt"/>
              </a:rPr>
              <a:t>;-)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E0046BD-DA50-4715-9EFD-B436ABA55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AF58832-B25D-4D1A-B3A4-A77CD128A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de-DE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93EE0D0-46F2-4828-B92D-C04463262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227" y="805446"/>
            <a:ext cx="6570161" cy="5244497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50C7232-F50D-43A5-9387-22FDFE170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837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A7E6F64-9CA3-417B-918B-FF2DB147B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6F4694F-C48D-4D23-A645-996620FEB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1204D10-45D0-460E-8012-993ED94FBF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B48266A-61B5-EC51-BAA8-96B16AE599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6966" y="2311947"/>
            <a:ext cx="3727940" cy="27959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2E596B-03CE-4CB2-57A8-7B7317C228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83541" y="2304227"/>
            <a:ext cx="3736852" cy="280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0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184FEF-DDE2-7830-24F4-39070DBDB5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837209" y="2014041"/>
            <a:ext cx="5707537" cy="40461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10FCC4-851D-7A4D-7BB6-97A0A1A7BC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255694" y="839266"/>
            <a:ext cx="5707537" cy="40290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E5D17F-4072-DA11-A029-09F8B28ADE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7331905" y="2030780"/>
            <a:ext cx="5707537" cy="401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9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2CA8A43-B78F-A9B6-FC06-26A68997EB71}"/>
              </a:ext>
            </a:extLst>
          </p:cNvPr>
          <p:cNvSpPr txBox="1"/>
          <p:nvPr/>
        </p:nvSpPr>
        <p:spPr>
          <a:xfrm>
            <a:off x="471948" y="265021"/>
            <a:ext cx="11248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 dirty="0">
                <a:latin typeface="Script MT Bold" panose="03040602040607080904" pitchFamily="66" charset="0"/>
              </a:rPr>
              <a:t>Eislauf-Tag der VS-</a:t>
            </a:r>
            <a:r>
              <a:rPr lang="de-DE" sz="6600" dirty="0" err="1">
                <a:latin typeface="Script MT Bold" panose="03040602040607080904" pitchFamily="66" charset="0"/>
              </a:rPr>
              <a:t>Seeham</a:t>
            </a:r>
            <a:endParaRPr lang="de-DE" sz="6600" dirty="0">
              <a:latin typeface="Script MT Bold" panose="03040602040607080904" pitchFamily="66" charset="0"/>
            </a:endParaRPr>
          </a:p>
        </p:txBody>
      </p:sp>
      <p:pic>
        <p:nvPicPr>
          <p:cNvPr id="8" name="Grafik 7" descr="Ein Bild, das Schuhwerk, Schlittschuhlaufen enthält.&#10;&#10;Automatisch generierte Beschreibung">
            <a:extLst>
              <a:ext uri="{FF2B5EF4-FFF2-40B4-BE49-F238E27FC236}">
                <a16:creationId xmlns:a16="http://schemas.microsoft.com/office/drawing/2014/main" id="{381D49BF-6C28-F76B-33D1-BCBC928499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0000" flipV="1">
            <a:off x="9961005" y="298307"/>
            <a:ext cx="1641450" cy="10421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BC9116-CDB7-8AE1-9211-EC3459CB59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6038" y="1365848"/>
            <a:ext cx="7159924" cy="537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7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DC6F56-4990-74C3-678D-28FB9152C0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 rot="5400000">
            <a:off x="-306592" y="1701979"/>
            <a:ext cx="5751713" cy="34621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6926CA-FBA0-485B-F309-92DA8B77C3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3"/>
          <a:stretch>
            <a:fillRect/>
          </a:stretch>
        </p:blipFill>
        <p:spPr>
          <a:xfrm rot="5400000">
            <a:off x="3231273" y="1785496"/>
            <a:ext cx="5751713" cy="32950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3B039C-0E0F-6F29-44E8-E6DE70EE89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 rot="5400000">
            <a:off x="6758003" y="1713115"/>
            <a:ext cx="5751713" cy="343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B5D6631-F74B-410E-B60D-7C97D6D77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300CB1-0412-47A2-BA30-07135C98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de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AC820A-F7A7-46F3-933A-2CCC7201D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AFCA3D-277C-4C06-BC17-5108F3A70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57DF47-900A-447E-9B61-2B94B7495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4772325-EEFF-4BA8-841C-29A78A2E4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D3094C5-7785-41DD-B095-217D26651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D3CF66E-289D-4AB8-85D9-C0B9AE18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9A6825-3225-59CC-24B6-1E0B1219A6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de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D47C1E-6423-8AAB-5E98-9262CDB5D13F}"/>
              </a:ext>
            </a:extLst>
          </p:cNvPr>
          <p:cNvSpPr txBox="1"/>
          <p:nvPr/>
        </p:nvSpPr>
        <p:spPr>
          <a:xfrm>
            <a:off x="1561708" y="2091263"/>
            <a:ext cx="9068586" cy="246150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cap="all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MATHEMATIK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767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66DFC9-B324-CB71-A462-CD4B6129D5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5353" y="1989458"/>
            <a:ext cx="3838777" cy="287908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76FF1F-BECF-7468-E7AA-F0EF19F1CB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67916" y="1989327"/>
            <a:ext cx="3840480" cy="28803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0AA520-7A4D-981C-904D-AA4B95842C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63880" y="1988819"/>
            <a:ext cx="3840480" cy="28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0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53D38C-2CE6-E944-979B-E0A13767C0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82160" y="-27773"/>
            <a:ext cx="6769145" cy="691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1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orange, gelb, Essen enthält.&#10;&#10;Automatisch generierte Beschreibung">
            <a:extLst>
              <a:ext uri="{FF2B5EF4-FFF2-40B4-BE49-F238E27FC236}">
                <a16:creationId xmlns:a16="http://schemas.microsoft.com/office/drawing/2014/main" id="{1DA27469-5CA5-74AF-CEAF-0FB0E7EA1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555" y="0"/>
            <a:ext cx="6858000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172535" y="2875002"/>
            <a:ext cx="59500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>
                <a:latin typeface="Script MT Bold" panose="03040602040607080904" pitchFamily="66" charset="0"/>
              </a:rPr>
              <a:t>Unsere 3. Klasse</a:t>
            </a:r>
          </a:p>
        </p:txBody>
      </p:sp>
    </p:spTree>
    <p:extLst>
      <p:ext uri="{BB962C8B-B14F-4D97-AF65-F5344CB8AC3E}">
        <p14:creationId xmlns:p14="http://schemas.microsoft.com/office/powerpoint/2010/main" val="426590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4FD80F-0D01-EA81-A36C-3370D17F3F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06727" y="1207067"/>
            <a:ext cx="5965598" cy="44722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168B68-24A2-D9DB-838E-4DF7A3CA3045}"/>
              </a:ext>
            </a:extLst>
          </p:cNvPr>
          <p:cNvSpPr txBox="1"/>
          <p:nvPr/>
        </p:nvSpPr>
        <p:spPr>
          <a:xfrm>
            <a:off x="5747883" y="2571750"/>
            <a:ext cx="6055178" cy="120032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200" dirty="0">
                <a:solidFill>
                  <a:srgbClr val="C00000"/>
                </a:solidFill>
                <a:latin typeface="Dreaming Outloud Pro"/>
                <a:cs typeface="Dreaming Outloud Pro"/>
              </a:rPr>
              <a:t>Unser Lehrer</a:t>
            </a:r>
          </a:p>
        </p:txBody>
      </p:sp>
    </p:spTree>
    <p:extLst>
      <p:ext uri="{BB962C8B-B14F-4D97-AF65-F5344CB8AC3E}">
        <p14:creationId xmlns:p14="http://schemas.microsoft.com/office/powerpoint/2010/main" val="7803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1312D2-80DC-487D-6D6F-723A4CAD35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912" y="2145767"/>
            <a:ext cx="3413760" cy="256032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EFB0789-8D92-0A11-A75D-8C8F0430E9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27911" y="2145767"/>
            <a:ext cx="3413760" cy="256032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1039868-BD3F-1C2D-7767-41D3F7EA26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09006" y="2145767"/>
            <a:ext cx="3413760" cy="256032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04194A1-F2A8-4A0C-87A6-FC1B8FEA2B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93942" y="2145767"/>
            <a:ext cx="3413760" cy="25603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F3CFB7-01D6-BD54-9452-C5898DCF3249}"/>
              </a:ext>
            </a:extLst>
          </p:cNvPr>
          <p:cNvSpPr txBox="1"/>
          <p:nvPr/>
        </p:nvSpPr>
        <p:spPr>
          <a:xfrm>
            <a:off x="1835727" y="692727"/>
            <a:ext cx="533573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600" dirty="0">
              <a:latin typeface="Segoe Script"/>
              <a:cs typeface="Dreaming Outloud Script Pr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D997EF-371D-630D-1C86-AB105CA3CD60}"/>
              </a:ext>
            </a:extLst>
          </p:cNvPr>
          <p:cNvSpPr txBox="1"/>
          <p:nvPr/>
        </p:nvSpPr>
        <p:spPr>
          <a:xfrm>
            <a:off x="484186" y="635000"/>
            <a:ext cx="33020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err="1">
                <a:latin typeface="Dreaming Outloud Pro"/>
                <a:cs typeface="Dreaming Outloud Pro"/>
              </a:rPr>
              <a:t>Im</a:t>
            </a:r>
            <a:r>
              <a:rPr lang="en-US" sz="4000" dirty="0">
                <a:latin typeface="Dreaming Outloud Pro"/>
                <a:cs typeface="Dreaming Outloud Pro"/>
              </a:rPr>
              <a:t> Tiergarten</a:t>
            </a:r>
          </a:p>
        </p:txBody>
      </p:sp>
    </p:spTree>
    <p:extLst>
      <p:ext uri="{BB962C8B-B14F-4D97-AF65-F5344CB8AC3E}">
        <p14:creationId xmlns:p14="http://schemas.microsoft.com/office/powerpoint/2010/main" val="298256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B5D6631-F74B-410E-B60D-7C97D6D77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300CB1-0412-47A2-BA30-07135C98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AC820A-F7A7-46F3-933A-2CCC7201D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AFCA3D-277C-4C06-BC17-5108F3A70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57DF47-900A-447E-9B61-2B94B7495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4772325-EEFF-4BA8-841C-29A78A2E4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D3094C5-7785-41DD-B095-217D26651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D3CF66E-289D-4AB8-85D9-C0B9AE18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112C723-5B71-471A-9F60-70CABB570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D09A6E-D980-1668-5947-59C519E0AAA9}"/>
              </a:ext>
            </a:extLst>
          </p:cNvPr>
          <p:cNvSpPr txBox="1"/>
          <p:nvPr/>
        </p:nvSpPr>
        <p:spPr>
          <a:xfrm>
            <a:off x="8560024" y="966774"/>
            <a:ext cx="3238829" cy="372837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cap="all" spc="-100">
                <a:solidFill>
                  <a:srgbClr val="FFFFFF"/>
                </a:solidFill>
                <a:latin typeface="+mj-lt"/>
              </a:rPr>
              <a:t>Hallo Auto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D74B5CB-8989-41DE-8C57-309B1AC23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5FC98E9-CCED-466C-9F5E-CD4D6D7EA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de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7014BA-F03C-3118-79BC-C51F92AA2B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6116" y="810929"/>
            <a:ext cx="6583680" cy="5236143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79C3081-6189-4E56-9B4F-B227A3DD8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837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5FEA33E-9AA0-4794-B17A-00AD65A29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24F0374-FF22-411A-ADD9-D72872033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5BCA7AC-8224-4DFE-8D12-8287C7B05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86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DEE5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69CB02-C913-A4C1-EE01-29BB4DF8F8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86" y="643467"/>
            <a:ext cx="3300870" cy="247565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DEE5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A28E05-66E7-4CB8-C88B-F8E8547B79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267" y="3748194"/>
            <a:ext cx="3295508" cy="247163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6EB285-397E-2170-EAFF-809B361CA7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764" y="1032248"/>
            <a:ext cx="6410084" cy="480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6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DAA641-F536-6D89-7337-5446E11C0D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444625"/>
            <a:ext cx="5291667" cy="39687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635C07-5EDF-32E8-B52F-EF1200ED01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867" y="1444626"/>
            <a:ext cx="5291665" cy="396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9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A274328-4774-4DF9-BA53-452565122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84069"/>
            <a:ext cx="4145975" cy="34998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FDC535F-AC0A-417D-96AB-6706BECAC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000"/>
          </a:xfrm>
          <a:prstGeom prst="rect">
            <a:avLst/>
          </a:prstGeom>
          <a:solidFill>
            <a:srgbClr val="5B35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7AAAF8E-31DB-4148-8FCA-4D8233D69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53" y="484068"/>
            <a:ext cx="6898027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4539AD-723F-37F5-5A2C-7BC660FDD3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8137863" y="1355495"/>
            <a:ext cx="3094407" cy="20150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D2CAE1-299B-47B1-45C1-55978C863D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182" y="969253"/>
            <a:ext cx="4606185" cy="490651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1C7B46D-2FEF-4FAA-915B-8B21A66BB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144834"/>
            <a:ext cx="4145975" cy="22115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2FDD08-6FD1-EC22-6C18-9166AD824A4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1936" y="4446259"/>
            <a:ext cx="2144889" cy="1608667"/>
          </a:xfrm>
          <a:prstGeom prst="rect">
            <a:avLst/>
          </a:prstGeom>
        </p:spPr>
      </p:pic>
      <p:pic>
        <p:nvPicPr>
          <p:cNvPr id="6" name="Grafik 3" descr="Ein Bild, das Schuhwerk, Schlittschuhlaufen enthält.&#10;&#10;Automatisch generierte Beschreibung">
            <a:extLst>
              <a:ext uri="{FF2B5EF4-FFF2-40B4-BE49-F238E27FC236}">
                <a16:creationId xmlns:a16="http://schemas.microsoft.com/office/drawing/2014/main" id="{4B128181-8C9F-AC9D-11CC-D64279FFE2B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7842" y="1514707"/>
            <a:ext cx="1760974" cy="141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8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1BCB9D-32E0-CA01-FCEE-8B7AB466825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48116" y="1118053"/>
            <a:ext cx="6035902" cy="45776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688B7F-672A-667F-1848-FEC37C98F2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43866" y="1216705"/>
            <a:ext cx="6051777" cy="43985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7D76BF-75E9-3B08-BB1A-697631963CD1}"/>
              </a:ext>
            </a:extLst>
          </p:cNvPr>
          <p:cNvSpPr txBox="1"/>
          <p:nvPr/>
        </p:nvSpPr>
        <p:spPr>
          <a:xfrm>
            <a:off x="9667874" y="1412875"/>
            <a:ext cx="2500312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err="1">
                <a:latin typeface="Dreaming Outloud Pro"/>
                <a:cs typeface="Dreaming Outloud Pro"/>
              </a:rPr>
              <a:t>Turnen</a:t>
            </a:r>
            <a:r>
              <a:rPr lang="en-US" sz="6000" dirty="0">
                <a:latin typeface="Dreaming Outloud Pro"/>
                <a:cs typeface="Dreaming Outloud Pro"/>
              </a:rPr>
              <a:t> </a:t>
            </a:r>
            <a:r>
              <a:rPr lang="en-US" sz="6000" err="1">
                <a:latin typeface="Dreaming Outloud Pro"/>
                <a:cs typeface="Dreaming Outloud Pro"/>
              </a:rPr>
              <a:t>mit</a:t>
            </a:r>
            <a:r>
              <a:rPr lang="en-US" sz="6000" dirty="0">
                <a:latin typeface="Dreaming Outloud Pro"/>
                <a:cs typeface="Dreaming Outloud Pro"/>
              </a:rPr>
              <a:t> Tom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09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D04C20-A633-B48C-F7BD-AB6A9C584D41}"/>
              </a:ext>
            </a:extLst>
          </p:cNvPr>
          <p:cNvSpPr txBox="1"/>
          <p:nvPr/>
        </p:nvSpPr>
        <p:spPr>
          <a:xfrm>
            <a:off x="380999" y="388936"/>
            <a:ext cx="1122362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Dreaming Outloud Pro"/>
                <a:cs typeface="Dreaming Outloud Pro"/>
              </a:rPr>
              <a:t>Proben für die </a:t>
            </a:r>
            <a:r>
              <a:rPr lang="en-US" sz="3600" err="1">
                <a:latin typeface="Dreaming Outloud Pro"/>
                <a:cs typeface="Dreaming Outloud Pro"/>
              </a:rPr>
              <a:t>Weihnachtsfeier</a:t>
            </a:r>
            <a:r>
              <a:rPr lang="en-US" sz="3600" dirty="0">
                <a:latin typeface="Dreaming Outloud Pro"/>
                <a:cs typeface="Dreaming Outloud Pro"/>
              </a:rPr>
              <a:t> </a:t>
            </a:r>
            <a:r>
              <a:rPr lang="en-US" sz="3600" err="1">
                <a:latin typeface="Dreaming Outloud Pro"/>
                <a:cs typeface="Dreaming Outloud Pro"/>
              </a:rPr>
              <a:t>mit</a:t>
            </a:r>
            <a:r>
              <a:rPr lang="en-US" sz="3600" dirty="0">
                <a:latin typeface="Dreaming Outloud Pro"/>
                <a:cs typeface="Dreaming Outloud Pro"/>
              </a:rPr>
              <a:t> Frau Direktor Steger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7460B-A7F6-619F-428F-52E27CFF72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1232" y="2156732"/>
            <a:ext cx="3592286" cy="27078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13EE31-B029-AACB-B774-020EE24B45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3048000" y="2245179"/>
            <a:ext cx="4163786" cy="31024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27338B-C23F-EFD3-A4FD-D7D1293F51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9322" y="1714500"/>
            <a:ext cx="4721679" cy="359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3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B5D6631-F74B-410E-B60D-7C97D6D77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300CB1-0412-47A2-BA30-07135C98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AC820A-F7A7-46F3-933A-2CCC7201D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AFCA3D-277C-4C06-BC17-5108F3A70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57DF47-900A-447E-9B61-2B94B7495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4772325-EEFF-4BA8-841C-29A78A2E4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D3094C5-7785-41DD-B095-217D26651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D3CF66E-289D-4AB8-85D9-C0B9AE18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1CF1E93E-79E6-4308-952E-B301E6864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B842BB-6A3A-435A-9295-560EFD9A4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de-D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0297BE-D3F9-A537-26DB-2E996D7AC2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 rot="5400000">
            <a:off x="-2220" y="1240750"/>
            <a:ext cx="5614416" cy="437650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2B91A18-41C6-4B5A-9804-4F931E20D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147C9B-34D3-2C8F-6A98-254FE4C98EE2}"/>
              </a:ext>
            </a:extLst>
          </p:cNvPr>
          <p:cNvSpPr txBox="1"/>
          <p:nvPr/>
        </p:nvSpPr>
        <p:spPr>
          <a:xfrm>
            <a:off x="5353249" y="1348844"/>
            <a:ext cx="5716338" cy="304270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cap="all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Schitage in Filzmoos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FDC176A-BB54-40BA-9A97-BC34E8F5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C4DAB88-8D52-4F63-AAF2-866CD7640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1C68734-2B24-417B-A0AB-562DCE8B34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E0FFD8F-BC2D-4DA9-ABF5-64E374DC90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29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DFBE3B-1A22-E48B-1916-6BA4BEEEF8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>
            <a:fillRect/>
          </a:stretch>
        </p:blipFill>
        <p:spPr>
          <a:xfrm rot="5400000">
            <a:off x="-306592" y="1701979"/>
            <a:ext cx="5751713" cy="34621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923F60-05C7-1373-353D-3F9495D101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 rot="5400000">
            <a:off x="3231273" y="1785496"/>
            <a:ext cx="5751713" cy="32950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E80AE6-CAA9-DF5F-908C-A57DE1C033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 rot="5400000">
            <a:off x="6758003" y="1713115"/>
            <a:ext cx="5751713" cy="343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3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7131A5-3373-4D59-98C9-2A0238C4A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FFB972-0814-4317-B6E8-7E2A5EB91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39B4BC-A43D-7FAD-7921-916B982438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23333" y="863600"/>
            <a:ext cx="5571066" cy="51307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EF766C1-8F48-49D1-9462-AFF4AFB71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EE5E64-1F7D-09ED-648A-2C2DBD8418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203187" y="863600"/>
            <a:ext cx="5571066" cy="513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3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8CA9514-3753-40F3-8065-7A5E1385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0"/>
            <a:ext cx="1219504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947373-DF9F-EC46-9B77-1F8823D43E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 rot="5400000">
            <a:off x="574927" y="-101728"/>
            <a:ext cx="6381753" cy="70614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0DE3B5-1D12-4AC8-BB2E-31812575C8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 rot="5400000">
            <a:off x="6553388" y="1219388"/>
            <a:ext cx="6381753" cy="441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7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F20CD4F-0FE4-4E22-96C1-F02837F4F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2"/>
          </a:xfrm>
          <a:prstGeom prst="rect">
            <a:avLst/>
          </a:prstGeom>
          <a:solidFill>
            <a:srgbClr val="E3DE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90ADA4-C829-46B7-A77F-54D298F05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361" y="228601"/>
            <a:ext cx="11715750" cy="63912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1FD376-C837-854C-5777-D862764E46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519" y="869007"/>
            <a:ext cx="6820136" cy="51151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DB6F1C-B98C-8951-6EA5-6ED87DC76B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74038" y="1584614"/>
            <a:ext cx="4911852" cy="368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1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8403F2-F193-725C-E300-A54AA4B1D0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 rot="5400000">
            <a:off x="482388" y="804545"/>
            <a:ext cx="5571066" cy="52489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A779B-9A01-B75A-8D0B-3596CB3CB4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6299623" y="643467"/>
            <a:ext cx="524890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2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D6C165-EF99-4889-8033-634BF7ACBED1}"/>
              </a:ext>
            </a:extLst>
          </p:cNvPr>
          <p:cNvSpPr txBox="1"/>
          <p:nvPr/>
        </p:nvSpPr>
        <p:spPr>
          <a:xfrm>
            <a:off x="1047750" y="420688"/>
            <a:ext cx="830262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err="1">
                <a:solidFill>
                  <a:srgbClr val="C00000"/>
                </a:solidFill>
                <a:latin typeface="Dreaming Outloud Pro"/>
                <a:cs typeface="Dreaming Outloud Pro"/>
              </a:rPr>
              <a:t>Zukünftige</a:t>
            </a:r>
            <a:r>
              <a:rPr lang="en-US" sz="6000" dirty="0">
                <a:solidFill>
                  <a:srgbClr val="C00000"/>
                </a:solidFill>
                <a:latin typeface="Dreaming Outloud Pro"/>
                <a:cs typeface="Dreaming Outloud Pro"/>
              </a:rPr>
              <a:t> Rockstars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C0190B-07C9-12C3-F83A-B1CC483B4C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7058" y="1766094"/>
            <a:ext cx="2479902" cy="18256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C044A3-53A8-5164-C75A-C41A5412A05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214" y="4050393"/>
            <a:ext cx="1838099" cy="24084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9C7309-C5C2-280F-D557-995C4F599D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4476182" y="1723004"/>
            <a:ext cx="2459491" cy="1900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2027F8-C3D3-40F4-4919-165D168288A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813" y="492125"/>
            <a:ext cx="2563812" cy="3413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ED4C32-8CB7-2A3A-02C9-97093E07020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88483" y="1648733"/>
            <a:ext cx="2467429" cy="2056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AC4623-4631-60F7-2F8A-8B594692538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83375" y="1706563"/>
            <a:ext cx="2436814" cy="19288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3127F2-3F6D-8218-499F-81AA738214B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67208" y="4384329"/>
            <a:ext cx="2557604" cy="1891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9BB873-F7F1-10F9-CEF9-2FA83E90ED4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32427" y="4342834"/>
            <a:ext cx="2572693" cy="19144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5FDEF5-F26D-EE09-CC54-6FDC24A3A7D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85858" y="4381500"/>
            <a:ext cx="2612572" cy="18777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E08CCE-4B58-49D5-03AA-5EC2D16C05F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4000500"/>
            <a:ext cx="2047875" cy="263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3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063EEB-40E6-14EC-9EA9-2A625A9E83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838199" y="557188"/>
            <a:ext cx="3462131" cy="57517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DCC516-A861-8CE3-AA58-E73A405E44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4459582" y="557188"/>
            <a:ext cx="3295096" cy="57517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B46DD3-9A91-56B3-DE91-7E32C71DFF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 rot="5400000">
            <a:off x="6758003" y="1713115"/>
            <a:ext cx="5751713" cy="343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e835018-fcd9-4699-88dc-37fbbc1963e5">
      <Terms xmlns="http://schemas.microsoft.com/office/infopath/2007/PartnerControls"/>
    </lcf76f155ced4ddcb4097134ff3c332f>
    <TaxCatchAll xmlns="8c10ae71-643c-4d7c-9628-9c21c2461ab7" xsi:nil="true"/>
    <SharedWithUsers xmlns="8c10ae71-643c-4d7c-9628-9c21c2461ab7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5F3964FBA525C4D85FFA3CF4C3F5C69" ma:contentTypeVersion="18" ma:contentTypeDescription="Ein neues Dokument erstellen." ma:contentTypeScope="" ma:versionID="195d7474e9cf824b94113d5e04ec8121">
  <xsd:schema xmlns:xsd="http://www.w3.org/2001/XMLSchema" xmlns:xs="http://www.w3.org/2001/XMLSchema" xmlns:p="http://schemas.microsoft.com/office/2006/metadata/properties" xmlns:ns2="fe835018-fcd9-4699-88dc-37fbbc1963e5" xmlns:ns3="8c10ae71-643c-4d7c-9628-9c21c2461ab7" targetNamespace="http://schemas.microsoft.com/office/2006/metadata/properties" ma:root="true" ma:fieldsID="c73a393b0ab1305277f1c71367cd3866" ns2:_="" ns3:_="">
    <xsd:import namespace="fe835018-fcd9-4699-88dc-37fbbc1963e5"/>
    <xsd:import namespace="8c10ae71-643c-4d7c-9628-9c21c2461a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835018-fcd9-4699-88dc-37fbbc1963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markierungen" ma:readOnly="false" ma:fieldId="{5cf76f15-5ced-4ddc-b409-7134ff3c332f}" ma:taxonomyMulti="true" ma:sspId="ec413412-c381-4b9d-905d-ea64cf1a92c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10ae71-643c-4d7c-9628-9c21c2461ab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15584a77-7712-4b40-a680-fcf20162a12b}" ma:internalName="TaxCatchAll" ma:showField="CatchAllData" ma:web="8c10ae71-643c-4d7c-9628-9c21c2461a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469ABD-4B32-42E6-B268-676FBDDEFE51}">
  <ds:schemaRefs>
    <ds:schemaRef ds:uri="http://purl.org/dc/dcmitype/"/>
    <ds:schemaRef ds:uri="8c10ae71-643c-4d7c-9628-9c21c2461ab7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www.w3.org/XML/1998/namespace"/>
    <ds:schemaRef ds:uri="fe835018-fcd9-4699-88dc-37fbbc1963e5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56327A7-33A0-49B0-9520-4FE4C889B2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835018-fcd9-4699-88dc-37fbbc1963e5"/>
    <ds:schemaRef ds:uri="8c10ae71-643c-4d7c-9628-9c21c2461a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2CED9CD-C6C1-4FD0-9A84-7D59684213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0</TotalTime>
  <Words>200</Words>
  <Application>Microsoft Office PowerPoint</Application>
  <PresentationFormat>Breitbild</PresentationFormat>
  <Paragraphs>72</Paragraphs>
  <Slides>145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145</vt:i4>
      </vt:variant>
    </vt:vector>
  </HeadingPairs>
  <TitlesOfParts>
    <vt:vector size="156" baseType="lpstr">
      <vt:lpstr>Amasis MT Pro Black</vt:lpstr>
      <vt:lpstr>Calibri</vt:lpstr>
      <vt:lpstr>Century Gothic</vt:lpstr>
      <vt:lpstr>Comic Sans MS</vt:lpstr>
      <vt:lpstr>Dreaming Outloud Pro</vt:lpstr>
      <vt:lpstr>Dreaming Outloud Script Pro</vt:lpstr>
      <vt:lpstr>Garamond</vt:lpstr>
      <vt:lpstr>Gigi</vt:lpstr>
      <vt:lpstr>Script MT Bold</vt:lpstr>
      <vt:lpstr>Segoe Script</vt:lpstr>
      <vt:lpstr>Savon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Anwender</dc:creator>
  <cp:lastModifiedBy>Dipl.-Päd. Hoheneder-Ergün Doris, BEd</cp:lastModifiedBy>
  <cp:revision>1707</cp:revision>
  <dcterms:created xsi:type="dcterms:W3CDTF">2021-05-27T12:53:44Z</dcterms:created>
  <dcterms:modified xsi:type="dcterms:W3CDTF">2025-07-07T14:06:01Z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307e519-4e60-41f9-aa62-f562aa4eebd0_Enabled">
    <vt:lpwstr>true</vt:lpwstr>
  </property>
  <property fmtid="{D5CDD505-2E9C-101B-9397-08002B2CF9AE}" pid="3" name="MSIP_Label_1307e519-4e60-41f9-aa62-f562aa4eebd0_SetDate">
    <vt:lpwstr>2021-06-24T07:41:00Z</vt:lpwstr>
  </property>
  <property fmtid="{D5CDD505-2E9C-101B-9397-08002B2CF9AE}" pid="4" name="MSIP_Label_1307e519-4e60-41f9-aa62-f562aa4eebd0_Method">
    <vt:lpwstr>Standard</vt:lpwstr>
  </property>
  <property fmtid="{D5CDD505-2E9C-101B-9397-08002B2CF9AE}" pid="5" name="MSIP_Label_1307e519-4e60-41f9-aa62-f562aa4eebd0_Name">
    <vt:lpwstr>SBXC-Nachverfolgung</vt:lpwstr>
  </property>
  <property fmtid="{D5CDD505-2E9C-101B-9397-08002B2CF9AE}" pid="6" name="MSIP_Label_1307e519-4e60-41f9-aa62-f562aa4eebd0_SiteId">
    <vt:lpwstr>3e6463e1-5c0b-40b1-a3af-0bc9cd99300f</vt:lpwstr>
  </property>
  <property fmtid="{D5CDD505-2E9C-101B-9397-08002B2CF9AE}" pid="7" name="MSIP_Label_1307e519-4e60-41f9-aa62-f562aa4eebd0_ActionId">
    <vt:lpwstr>199e978a-bb66-4423-81d1-3cb429aded8d</vt:lpwstr>
  </property>
  <property fmtid="{D5CDD505-2E9C-101B-9397-08002B2CF9AE}" pid="8" name="MSIP_Label_1307e519-4e60-41f9-aa62-f562aa4eebd0_ContentBits">
    <vt:lpwstr>0</vt:lpwstr>
  </property>
  <property fmtid="{D5CDD505-2E9C-101B-9397-08002B2CF9AE}" pid="9" name="ContentTypeId">
    <vt:lpwstr>0x010100B5F3964FBA525C4D85FFA3CF4C3F5C69</vt:lpwstr>
  </property>
  <property fmtid="{D5CDD505-2E9C-101B-9397-08002B2CF9AE}" pid="10" name="ComplianceAssetId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  <property fmtid="{D5CDD505-2E9C-101B-9397-08002B2CF9AE}" pid="13" name="MediaServiceImageTags">
    <vt:lpwstr/>
  </property>
</Properties>
</file>