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140"/>
  </p:notesMasterIdLst>
  <p:sldIdLst>
    <p:sldId id="261" r:id="rId2"/>
    <p:sldId id="268" r:id="rId3"/>
    <p:sldId id="372" r:id="rId4"/>
    <p:sldId id="484" r:id="rId5"/>
    <p:sldId id="483" r:id="rId6"/>
    <p:sldId id="330" r:id="rId7"/>
    <p:sldId id="388" r:id="rId8"/>
    <p:sldId id="389" r:id="rId9"/>
    <p:sldId id="390" r:id="rId10"/>
    <p:sldId id="391" r:id="rId11"/>
    <p:sldId id="379" r:id="rId12"/>
    <p:sldId id="380" r:id="rId13"/>
    <p:sldId id="378" r:id="rId14"/>
    <p:sldId id="381" r:id="rId15"/>
    <p:sldId id="392" r:id="rId16"/>
    <p:sldId id="414" r:id="rId17"/>
    <p:sldId id="519" r:id="rId18"/>
    <p:sldId id="345" r:id="rId19"/>
    <p:sldId id="350" r:id="rId20"/>
    <p:sldId id="415" r:id="rId21"/>
    <p:sldId id="416" r:id="rId22"/>
    <p:sldId id="419" r:id="rId23"/>
    <p:sldId id="354" r:id="rId24"/>
    <p:sldId id="373" r:id="rId25"/>
    <p:sldId id="375" r:id="rId26"/>
    <p:sldId id="418" r:id="rId27"/>
    <p:sldId id="417" r:id="rId28"/>
    <p:sldId id="420" r:id="rId29"/>
    <p:sldId id="421" r:id="rId30"/>
    <p:sldId id="450" r:id="rId31"/>
    <p:sldId id="451" r:id="rId32"/>
    <p:sldId id="387" r:id="rId33"/>
    <p:sldId id="382" r:id="rId34"/>
    <p:sldId id="383" r:id="rId35"/>
    <p:sldId id="384" r:id="rId36"/>
    <p:sldId id="385" r:id="rId37"/>
    <p:sldId id="386" r:id="rId38"/>
    <p:sldId id="442" r:id="rId39"/>
    <p:sldId id="376" r:id="rId40"/>
    <p:sldId id="423" r:id="rId41"/>
    <p:sldId id="424" r:id="rId42"/>
    <p:sldId id="425" r:id="rId43"/>
    <p:sldId id="426" r:id="rId44"/>
    <p:sldId id="427" r:id="rId45"/>
    <p:sldId id="262" r:id="rId46"/>
    <p:sldId id="446" r:id="rId47"/>
    <p:sldId id="405" r:id="rId48"/>
    <p:sldId id="411" r:id="rId49"/>
    <p:sldId id="454" r:id="rId50"/>
    <p:sldId id="455" r:id="rId51"/>
    <p:sldId id="464" r:id="rId52"/>
    <p:sldId id="456" r:id="rId53"/>
    <p:sldId id="465" r:id="rId54"/>
    <p:sldId id="466" r:id="rId55"/>
    <p:sldId id="406" r:id="rId56"/>
    <p:sldId id="452" r:id="rId57"/>
    <p:sldId id="453" r:id="rId58"/>
    <p:sldId id="410" r:id="rId59"/>
    <p:sldId id="448" r:id="rId60"/>
    <p:sldId id="407" r:id="rId61"/>
    <p:sldId id="422" r:id="rId62"/>
    <p:sldId id="457" r:id="rId63"/>
    <p:sldId id="463" r:id="rId64"/>
    <p:sldId id="459" r:id="rId65"/>
    <p:sldId id="461" r:id="rId66"/>
    <p:sldId id="460" r:id="rId67"/>
    <p:sldId id="462" r:id="rId68"/>
    <p:sldId id="412" r:id="rId69"/>
    <p:sldId id="409" r:id="rId70"/>
    <p:sldId id="408" r:id="rId71"/>
    <p:sldId id="447" r:id="rId72"/>
    <p:sldId id="486" r:id="rId73"/>
    <p:sldId id="485" r:id="rId74"/>
    <p:sldId id="487" r:id="rId75"/>
    <p:sldId id="413" r:id="rId76"/>
    <p:sldId id="488" r:id="rId77"/>
    <p:sldId id="264" r:id="rId78"/>
    <p:sldId id="437" r:id="rId79"/>
    <p:sldId id="436" r:id="rId80"/>
    <p:sldId id="429" r:id="rId81"/>
    <p:sldId id="430" r:id="rId82"/>
    <p:sldId id="431" r:id="rId83"/>
    <p:sldId id="432" r:id="rId84"/>
    <p:sldId id="433" r:id="rId85"/>
    <p:sldId id="518" r:id="rId86"/>
    <p:sldId id="438" r:id="rId87"/>
    <p:sldId id="434" r:id="rId88"/>
    <p:sldId id="439" r:id="rId89"/>
    <p:sldId id="440" r:id="rId90"/>
    <p:sldId id="441" r:id="rId91"/>
    <p:sldId id="491" r:id="rId92"/>
    <p:sldId id="489" r:id="rId93"/>
    <p:sldId id="490" r:id="rId94"/>
    <p:sldId id="265" r:id="rId95"/>
    <p:sldId id="482" r:id="rId96"/>
    <p:sldId id="481" r:id="rId97"/>
    <p:sldId id="480" r:id="rId98"/>
    <p:sldId id="479" r:id="rId99"/>
    <p:sldId id="478" r:id="rId100"/>
    <p:sldId id="477" r:id="rId101"/>
    <p:sldId id="476" r:id="rId102"/>
    <p:sldId id="475" r:id="rId103"/>
    <p:sldId id="474" r:id="rId104"/>
    <p:sldId id="473" r:id="rId105"/>
    <p:sldId id="472" r:id="rId106"/>
    <p:sldId id="471" r:id="rId107"/>
    <p:sldId id="470" r:id="rId108"/>
    <p:sldId id="469" r:id="rId109"/>
    <p:sldId id="468" r:id="rId110"/>
    <p:sldId id="467" r:id="rId111"/>
    <p:sldId id="266" r:id="rId112"/>
    <p:sldId id="492" r:id="rId113"/>
    <p:sldId id="493" r:id="rId114"/>
    <p:sldId id="494" r:id="rId115"/>
    <p:sldId id="495" r:id="rId116"/>
    <p:sldId id="496" r:id="rId117"/>
    <p:sldId id="497" r:id="rId118"/>
    <p:sldId id="498" r:id="rId119"/>
    <p:sldId id="499" r:id="rId120"/>
    <p:sldId id="500" r:id="rId121"/>
    <p:sldId id="501" r:id="rId122"/>
    <p:sldId id="502" r:id="rId123"/>
    <p:sldId id="503" r:id="rId124"/>
    <p:sldId id="504" r:id="rId125"/>
    <p:sldId id="505" r:id="rId126"/>
    <p:sldId id="506" r:id="rId127"/>
    <p:sldId id="507" r:id="rId128"/>
    <p:sldId id="508" r:id="rId129"/>
    <p:sldId id="509" r:id="rId130"/>
    <p:sldId id="510" r:id="rId131"/>
    <p:sldId id="511" r:id="rId132"/>
    <p:sldId id="512" r:id="rId133"/>
    <p:sldId id="513" r:id="rId134"/>
    <p:sldId id="514" r:id="rId135"/>
    <p:sldId id="515" r:id="rId136"/>
    <p:sldId id="516" r:id="rId137"/>
    <p:sldId id="445" r:id="rId138"/>
    <p:sldId id="308" r:id="rId1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9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07B2F-E3E0-1C7B-2A25-B5EE657492F2}" v="448" dt="2022-06-30T15:41:01.782"/>
    <p1510:client id="{88EE5BE7-6F0A-03EB-D92D-B19E84EA12B2}" v="22" dt="2022-06-20T17:50:51.335"/>
    <p1510:client id="{9D2D86D1-5484-47BD-9D2A-1BAAA9B6B24A}" v="36" dt="2022-07-03T10:17:08.296"/>
    <p1510:client id="{A0F4F335-5B7E-D4A3-B4B0-A7931F9E64E0}" v="161" dt="2022-07-03T10:30:42.900"/>
    <p1510:client id="{B019EA7B-D421-6593-9A0C-86E35E5F58E8}" v="125" dt="2022-06-30T11:42:32.556"/>
    <p1510:client id="{B1CC344C-0A20-2CA5-77E7-9A5834BAA584}" v="14" dt="2022-06-21T13:20:30.347"/>
    <p1510:client id="{B2B7EE80-B251-43C0-BA17-F9A00CCA5B46}" v="61" dt="2022-06-29T08:52:12.522"/>
    <p1510:client id="{BDD3D9D2-7F4A-4576-A60C-0C4EAF3F6593}" v="589" dt="2022-06-21T13:12:56.769"/>
    <p1510:client id="{CCE4EC73-CEAF-874A-E08C-DE4D8B07A783}" v="4" dt="2022-07-03T10:20:09.039"/>
    <p1510:client id="{F04A6E22-19EC-63E7-8F82-6EDFF4A0C934}" v="102" dt="2022-06-30T12:31:11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notesMaster" Target="notesMasters/notesMaster1.xml"/><Relationship Id="rId14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4A335-D23B-4949-B3E8-0B1B17A9330E}" type="datetimeFigureOut">
              <a:t>08.07.2022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3F8BA-C010-4832-960A-33C66351810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1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3D1A3-18A3-4BFF-A5C3-ECF4EABDFDFD}" type="slidenum">
              <a:rPr lang="de-DE" smtClean="0"/>
              <a:t>98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58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3D1A3-18A3-4BFF-A5C3-ECF4EABDFDFD}" type="slidenum">
              <a:rPr lang="de-DE" smtClean="0"/>
              <a:t>109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88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7/8/2022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7/8/2022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eg"/><Relationship Id="rId7" Type="http://schemas.openxmlformats.org/officeDocument/2006/relationships/image" Target="../media/image364.jpeg"/><Relationship Id="rId2" Type="http://schemas.openxmlformats.org/officeDocument/2006/relationships/image" Target="../media/image3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3.jpeg"/><Relationship Id="rId5" Type="http://schemas.openxmlformats.org/officeDocument/2006/relationships/image" Target="../media/image362.jpeg"/><Relationship Id="rId4" Type="http://schemas.openxmlformats.org/officeDocument/2006/relationships/image" Target="../media/image361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7" Type="http://schemas.openxmlformats.org/officeDocument/2006/relationships/image" Target="../media/image370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9.jpeg"/><Relationship Id="rId5" Type="http://schemas.openxmlformats.org/officeDocument/2006/relationships/image" Target="../media/image368.jpeg"/><Relationship Id="rId4" Type="http://schemas.openxmlformats.org/officeDocument/2006/relationships/image" Target="../media/image367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5.jpeg"/><Relationship Id="rId4" Type="http://schemas.openxmlformats.org/officeDocument/2006/relationships/image" Target="../media/image374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8.png"/><Relationship Id="rId4" Type="http://schemas.openxmlformats.org/officeDocument/2006/relationships/image" Target="../media/image379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eg"/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6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9.jpeg"/><Relationship Id="rId4" Type="http://schemas.openxmlformats.org/officeDocument/2006/relationships/image" Target="../media/image38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image" Target="../media/image3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3.jpeg"/><Relationship Id="rId4" Type="http://schemas.openxmlformats.org/officeDocument/2006/relationships/image" Target="../media/image392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eg"/><Relationship Id="rId2" Type="http://schemas.openxmlformats.org/officeDocument/2006/relationships/image" Target="../media/image39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0.jpeg"/><Relationship Id="rId4" Type="http://schemas.openxmlformats.org/officeDocument/2006/relationships/image" Target="../media/image39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jpeg"/><Relationship Id="rId2" Type="http://schemas.openxmlformats.org/officeDocument/2006/relationships/image" Target="../media/image4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4.jpeg"/><Relationship Id="rId4" Type="http://schemas.openxmlformats.org/officeDocument/2006/relationships/image" Target="../media/image40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9.jpeg"/><Relationship Id="rId5" Type="http://schemas.openxmlformats.org/officeDocument/2006/relationships/image" Target="../media/image408.jpeg"/><Relationship Id="rId4" Type="http://schemas.openxmlformats.org/officeDocument/2006/relationships/image" Target="../media/image407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5.jpeg"/><Relationship Id="rId5" Type="http://schemas.openxmlformats.org/officeDocument/2006/relationships/image" Target="../media/image414.jpeg"/><Relationship Id="rId4" Type="http://schemas.openxmlformats.org/officeDocument/2006/relationships/image" Target="../media/image41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jpeg"/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jpeg"/><Relationship Id="rId5" Type="http://schemas.openxmlformats.org/officeDocument/2006/relationships/image" Target="../media/image419.jpeg"/><Relationship Id="rId4" Type="http://schemas.openxmlformats.org/officeDocument/2006/relationships/image" Target="../media/image41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eg"/><Relationship Id="rId2" Type="http://schemas.openxmlformats.org/officeDocument/2006/relationships/image" Target="../media/image4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7.jpeg"/><Relationship Id="rId4" Type="http://schemas.openxmlformats.org/officeDocument/2006/relationships/image" Target="../media/image42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jpeg"/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jpeg"/><Relationship Id="rId2" Type="http://schemas.openxmlformats.org/officeDocument/2006/relationships/image" Target="../media/image4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jpeg"/><Relationship Id="rId2" Type="http://schemas.openxmlformats.org/officeDocument/2006/relationships/image" Target="../media/image4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7.jpeg"/><Relationship Id="rId4" Type="http://schemas.openxmlformats.org/officeDocument/2006/relationships/image" Target="../media/image43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jpeg"/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0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jpeg"/><Relationship Id="rId2" Type="http://schemas.openxmlformats.org/officeDocument/2006/relationships/image" Target="../media/image4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4.jpeg"/><Relationship Id="rId4" Type="http://schemas.openxmlformats.org/officeDocument/2006/relationships/image" Target="../media/image443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jpeg"/><Relationship Id="rId2" Type="http://schemas.openxmlformats.org/officeDocument/2006/relationships/image" Target="../media/image4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8.jpeg"/><Relationship Id="rId4" Type="http://schemas.openxmlformats.org/officeDocument/2006/relationships/image" Target="../media/image44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jpeg"/><Relationship Id="rId2" Type="http://schemas.openxmlformats.org/officeDocument/2006/relationships/image" Target="../media/image4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1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jpeg"/><Relationship Id="rId2" Type="http://schemas.openxmlformats.org/officeDocument/2006/relationships/image" Target="../media/image4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4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jpeg"/><Relationship Id="rId2" Type="http://schemas.openxmlformats.org/officeDocument/2006/relationships/image" Target="../media/image4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9.jpeg"/><Relationship Id="rId5" Type="http://schemas.openxmlformats.org/officeDocument/2006/relationships/image" Target="../media/image458.jpeg"/><Relationship Id="rId4" Type="http://schemas.openxmlformats.org/officeDocument/2006/relationships/image" Target="../media/image4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jpeg"/><Relationship Id="rId2" Type="http://schemas.openxmlformats.org/officeDocument/2006/relationships/image" Target="../media/image4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3.jpeg"/><Relationship Id="rId4" Type="http://schemas.openxmlformats.org/officeDocument/2006/relationships/image" Target="../media/image46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jpeg"/><Relationship Id="rId2" Type="http://schemas.openxmlformats.org/officeDocument/2006/relationships/image" Target="../media/image4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7.jpeg"/><Relationship Id="rId4" Type="http://schemas.openxmlformats.org/officeDocument/2006/relationships/image" Target="../media/image466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image" Target="../media/image46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jpeg"/><Relationship Id="rId2" Type="http://schemas.openxmlformats.org/officeDocument/2006/relationships/image" Target="../media/image4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2.jpe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9.jpeg"/><Relationship Id="rId13" Type="http://schemas.openxmlformats.org/officeDocument/2006/relationships/image" Target="../media/image484.jpeg"/><Relationship Id="rId3" Type="http://schemas.openxmlformats.org/officeDocument/2006/relationships/image" Target="../media/image474.jpeg"/><Relationship Id="rId7" Type="http://schemas.openxmlformats.org/officeDocument/2006/relationships/image" Target="../media/image478.jpeg"/><Relationship Id="rId12" Type="http://schemas.openxmlformats.org/officeDocument/2006/relationships/image" Target="../media/image483.jpeg"/><Relationship Id="rId2" Type="http://schemas.openxmlformats.org/officeDocument/2006/relationships/image" Target="../media/image4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7.jpeg"/><Relationship Id="rId11" Type="http://schemas.openxmlformats.org/officeDocument/2006/relationships/image" Target="../media/image482.jpeg"/><Relationship Id="rId5" Type="http://schemas.openxmlformats.org/officeDocument/2006/relationships/image" Target="../media/image476.jpeg"/><Relationship Id="rId15" Type="http://schemas.openxmlformats.org/officeDocument/2006/relationships/image" Target="../media/image486.jpeg"/><Relationship Id="rId10" Type="http://schemas.openxmlformats.org/officeDocument/2006/relationships/image" Target="../media/image481.jpeg"/><Relationship Id="rId4" Type="http://schemas.openxmlformats.org/officeDocument/2006/relationships/image" Target="../media/image475.jpeg"/><Relationship Id="rId9" Type="http://schemas.openxmlformats.org/officeDocument/2006/relationships/image" Target="../media/image480.jpeg"/><Relationship Id="rId14" Type="http://schemas.openxmlformats.org/officeDocument/2006/relationships/image" Target="../media/image485.jpe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3.jpeg"/><Relationship Id="rId3" Type="http://schemas.openxmlformats.org/officeDocument/2006/relationships/image" Target="../media/image488.jpeg"/><Relationship Id="rId7" Type="http://schemas.openxmlformats.org/officeDocument/2006/relationships/image" Target="../media/image492.jpeg"/><Relationship Id="rId2" Type="http://schemas.openxmlformats.org/officeDocument/2006/relationships/image" Target="../media/image4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1.jpeg"/><Relationship Id="rId5" Type="http://schemas.openxmlformats.org/officeDocument/2006/relationships/image" Target="../media/image490.jpeg"/><Relationship Id="rId4" Type="http://schemas.openxmlformats.org/officeDocument/2006/relationships/image" Target="../media/image489.jpeg"/><Relationship Id="rId9" Type="http://schemas.openxmlformats.org/officeDocument/2006/relationships/image" Target="../media/image494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image" Target="../media/image170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12" Type="http://schemas.openxmlformats.org/officeDocument/2006/relationships/image" Target="../media/image169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11" Type="http://schemas.openxmlformats.org/officeDocument/2006/relationships/image" Target="../media/image168.jpeg"/><Relationship Id="rId5" Type="http://schemas.openxmlformats.org/officeDocument/2006/relationships/image" Target="../media/image162.jpeg"/><Relationship Id="rId10" Type="http://schemas.openxmlformats.org/officeDocument/2006/relationships/image" Target="../media/image167.jpeg"/><Relationship Id="rId4" Type="http://schemas.openxmlformats.org/officeDocument/2006/relationships/image" Target="../media/image161.jpeg"/><Relationship Id="rId9" Type="http://schemas.openxmlformats.org/officeDocument/2006/relationships/image" Target="../media/image1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7" Type="http://schemas.openxmlformats.org/officeDocument/2006/relationships/image" Target="../media/image210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kiwithek.wien/index.php/Fledermaus" TargetMode="External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9.png"/><Relationship Id="rId4" Type="http://schemas.openxmlformats.org/officeDocument/2006/relationships/image" Target="../media/image24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.png"/><Relationship Id="rId5" Type="http://schemas.openxmlformats.org/officeDocument/2006/relationships/image" Target="../media/image257.jpeg"/><Relationship Id="rId4" Type="http://schemas.openxmlformats.org/officeDocument/2006/relationships/image" Target="../media/image25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263.jpeg"/><Relationship Id="rId7" Type="http://schemas.openxmlformats.org/officeDocument/2006/relationships/image" Target="../media/image267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whilehewasnapping.com/10-irresistible-abc-apps-help-your-preschooler" TargetMode="External"/><Relationship Id="rId4" Type="http://schemas.openxmlformats.org/officeDocument/2006/relationships/image" Target="../media/image27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9.jpeg"/><Relationship Id="rId4" Type="http://schemas.openxmlformats.org/officeDocument/2006/relationships/image" Target="../media/image27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7.jpeg"/><Relationship Id="rId4" Type="http://schemas.openxmlformats.org/officeDocument/2006/relationships/image" Target="../media/image286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2.png"/><Relationship Id="rId4" Type="http://schemas.openxmlformats.org/officeDocument/2006/relationships/image" Target="../media/image29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6.jpeg"/><Relationship Id="rId4" Type="http://schemas.openxmlformats.org/officeDocument/2006/relationships/image" Target="../media/image29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9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jpeg"/><Relationship Id="rId3" Type="http://schemas.openxmlformats.org/officeDocument/2006/relationships/image" Target="../media/image301.jpeg"/><Relationship Id="rId7" Type="http://schemas.openxmlformats.org/officeDocument/2006/relationships/image" Target="../media/image305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4.jpeg"/><Relationship Id="rId5" Type="http://schemas.openxmlformats.org/officeDocument/2006/relationships/image" Target="../media/image303.jpeg"/><Relationship Id="rId4" Type="http://schemas.openxmlformats.org/officeDocument/2006/relationships/image" Target="../media/image302.jpeg"/><Relationship Id="rId9" Type="http://schemas.openxmlformats.org/officeDocument/2006/relationships/image" Target="../media/image307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3" Type="http://schemas.openxmlformats.org/officeDocument/2006/relationships/image" Target="../media/image309.jpeg"/><Relationship Id="rId7" Type="http://schemas.openxmlformats.org/officeDocument/2006/relationships/image" Target="../media/image313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jpeg"/><Relationship Id="rId11" Type="http://schemas.openxmlformats.org/officeDocument/2006/relationships/image" Target="../media/image317.png"/><Relationship Id="rId5" Type="http://schemas.openxmlformats.org/officeDocument/2006/relationships/image" Target="../media/image311.jpeg"/><Relationship Id="rId10" Type="http://schemas.openxmlformats.org/officeDocument/2006/relationships/image" Target="../media/image316.png"/><Relationship Id="rId4" Type="http://schemas.openxmlformats.org/officeDocument/2006/relationships/image" Target="../media/image310.jpeg"/><Relationship Id="rId9" Type="http://schemas.openxmlformats.org/officeDocument/2006/relationships/image" Target="../media/image31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7" Type="http://schemas.openxmlformats.org/officeDocument/2006/relationships/image" Target="../media/image325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jpeg"/><Relationship Id="rId5" Type="http://schemas.openxmlformats.org/officeDocument/2006/relationships/image" Target="../media/image323.jpeg"/><Relationship Id="rId4" Type="http://schemas.openxmlformats.org/officeDocument/2006/relationships/image" Target="../media/image3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jpeg"/><Relationship Id="rId3" Type="http://schemas.openxmlformats.org/officeDocument/2006/relationships/image" Target="../media/image327.jpeg"/><Relationship Id="rId7" Type="http://schemas.openxmlformats.org/officeDocument/2006/relationships/image" Target="../media/image331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0.jpeg"/><Relationship Id="rId5" Type="http://schemas.openxmlformats.org/officeDocument/2006/relationships/image" Target="../media/image329.jpeg"/><Relationship Id="rId4" Type="http://schemas.openxmlformats.org/officeDocument/2006/relationships/image" Target="../media/image328.jpeg"/><Relationship Id="rId9" Type="http://schemas.openxmlformats.org/officeDocument/2006/relationships/image" Target="../media/image33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7.png"/><Relationship Id="rId4" Type="http://schemas.openxmlformats.org/officeDocument/2006/relationships/image" Target="../media/image336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3.jpeg"/><Relationship Id="rId5" Type="http://schemas.openxmlformats.org/officeDocument/2006/relationships/image" Target="../media/image342.jpeg"/><Relationship Id="rId4" Type="http://schemas.openxmlformats.org/officeDocument/2006/relationships/image" Target="../media/image341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7.jpeg"/><Relationship Id="rId5" Type="http://schemas.openxmlformats.org/officeDocument/2006/relationships/image" Target="../media/image356.jpeg"/><Relationship Id="rId4" Type="http://schemas.openxmlformats.org/officeDocument/2006/relationships/image" Target="../media/image355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DD7416D-9AA6-4615-BD78-FADA47BA8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18" y="298804"/>
            <a:ext cx="10131055" cy="634443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942603" y="784397"/>
            <a:ext cx="8409905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6600" dirty="0">
                <a:solidFill>
                  <a:schemeClr val="bg1"/>
                </a:solidFill>
                <a:latin typeface="Gigi"/>
              </a:rPr>
              <a:t>Unser fast schon wieder normales </a:t>
            </a:r>
          </a:p>
          <a:p>
            <a:pPr algn="ctr"/>
            <a:r>
              <a:rPr lang="de-DE" sz="6600" dirty="0">
                <a:solidFill>
                  <a:schemeClr val="bg1"/>
                </a:solidFill>
                <a:latin typeface="Gigi"/>
              </a:rPr>
              <a:t>Schuljahr 21/22</a:t>
            </a:r>
          </a:p>
        </p:txBody>
      </p:sp>
    </p:spTree>
    <p:extLst>
      <p:ext uri="{BB962C8B-B14F-4D97-AF65-F5344CB8AC3E}">
        <p14:creationId xmlns:p14="http://schemas.microsoft.com/office/powerpoint/2010/main" val="23667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C7336F7B-7038-4227-BCAC-E417CC3F66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7">
            <a:extLst>
              <a:ext uri="{FF2B5EF4-FFF2-40B4-BE49-F238E27FC236}">
                <a16:creationId xmlns="" xmlns:a16="http://schemas.microsoft.com/office/drawing/2014/main" id="{C919DC6B-4F48-4A5F-F408-F63FDD1AF9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2" name="Grafik 2" descr="Ein Bild, das Text, drinnen, Boden, zugemüllt enthält.&#10;&#10;Beschreibung automatisch generiert.">
            <a:extLst>
              <a:ext uri="{FF2B5EF4-FFF2-40B4-BE49-F238E27FC236}">
                <a16:creationId xmlns="" xmlns:a16="http://schemas.microsoft.com/office/drawing/2014/main" id="{BB73B553-E649-992C-08F3-78000BBAE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4209091" y="175147"/>
            <a:ext cx="3792174" cy="3174339"/>
          </a:xfrm>
          <a:prstGeom prst="rect">
            <a:avLst/>
          </a:prstGeom>
        </p:spPr>
      </p:pic>
      <p:pic>
        <p:nvPicPr>
          <p:cNvPr id="6" name="Grafik 6" descr="Ein Bild, das Text, Person, drinnen, Boden enthält.&#10;&#10;Beschreibung automatisch generiert.">
            <a:extLst>
              <a:ext uri="{FF2B5EF4-FFF2-40B4-BE49-F238E27FC236}">
                <a16:creationId xmlns="" xmlns:a16="http://schemas.microsoft.com/office/drawing/2014/main" id="{28F009B1-1D46-077C-77AA-02B33EF9E9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5" name="Grafik 5" descr="Ein Bild, das Text, Person, Boden, Frau enthält.&#10;&#10;Beschreibung automatisch generiert.">
            <a:extLst>
              <a:ext uri="{FF2B5EF4-FFF2-40B4-BE49-F238E27FC236}">
                <a16:creationId xmlns="" xmlns:a16="http://schemas.microsoft.com/office/drawing/2014/main" id="{46ADD651-80CB-EC3A-C0AB-15783C6EDA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4" name="Grafik 4" descr="Ein Bild, das Text, Person, drinnen, Kind enthält.&#10;&#10;Beschreibung automatisch generiert.">
            <a:extLst>
              <a:ext uri="{FF2B5EF4-FFF2-40B4-BE49-F238E27FC236}">
                <a16:creationId xmlns="" xmlns:a16="http://schemas.microsoft.com/office/drawing/2014/main" id="{1E0FED32-EF33-8AA6-7C1E-40EAFB74AD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3" name="Grafik 3" descr="Ein Bild, das Text, drinnen, Boden, zugemüllt enthält.&#10;&#10;Beschreibung automatisch generiert.">
            <a:extLst>
              <a:ext uri="{FF2B5EF4-FFF2-40B4-BE49-F238E27FC236}">
                <a16:creationId xmlns="" xmlns:a16="http://schemas.microsoft.com/office/drawing/2014/main" id="{61F2C7CE-3451-83D6-3C13-E2707E2675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7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452581"/>
            <a:ext cx="3379355" cy="26323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956" y="452581"/>
            <a:ext cx="3556000" cy="26323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291" y="452581"/>
            <a:ext cx="3566390" cy="265083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3879273"/>
            <a:ext cx="3379355" cy="252152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957" y="3879273"/>
            <a:ext cx="3556000" cy="2521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059" y="3902364"/>
            <a:ext cx="3448622" cy="249843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717963" y="321425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latin typeface="Comic Sans MS" panose="030F0702030302020204" pitchFamily="66" charset="0"/>
              </a:rPr>
              <a:t>WER WILL BÜRGERMEISTER/IN WERDEN?</a:t>
            </a:r>
          </a:p>
        </p:txBody>
      </p:sp>
    </p:spTree>
    <p:extLst>
      <p:ext uri="{BB962C8B-B14F-4D97-AF65-F5344CB8AC3E}">
        <p14:creationId xmlns:p14="http://schemas.microsoft.com/office/powerpoint/2010/main" val="13203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65" y="452580"/>
            <a:ext cx="3573318" cy="251229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692" y="512615"/>
            <a:ext cx="3575626" cy="241531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00" y="452580"/>
            <a:ext cx="3158836" cy="25122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84" y="3759200"/>
            <a:ext cx="3517900" cy="26600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692" y="3759200"/>
            <a:ext cx="3575626" cy="266007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00" y="3759200"/>
            <a:ext cx="3158836" cy="266007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442692" y="3048000"/>
            <a:ext cx="366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latin typeface="Curlz MT" panose="04040404050702020202" pitchFamily="82" charset="0"/>
              </a:rPr>
              <a:t>SEHR GEMÜTLICH!!!</a:t>
            </a:r>
          </a:p>
        </p:txBody>
      </p:sp>
    </p:spTree>
    <p:extLst>
      <p:ext uri="{BB962C8B-B14F-4D97-AF65-F5344CB8AC3E}">
        <p14:creationId xmlns:p14="http://schemas.microsoft.com/office/powerpoint/2010/main" val="34814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78" y="461577"/>
            <a:ext cx="7758868" cy="58191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476509" y="1745673"/>
            <a:ext cx="20504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>
                <a:solidFill>
                  <a:srgbClr val="00B050"/>
                </a:solidFill>
                <a:latin typeface="Comic Sans MS" panose="030F0702030302020204" pitchFamily="66" charset="0"/>
              </a:rPr>
              <a:t>AVOLINO</a:t>
            </a:r>
          </a:p>
          <a:p>
            <a:endParaRPr lang="de-DE" sz="2800" b="1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de-DE" sz="2800" b="1">
                <a:solidFill>
                  <a:srgbClr val="00B050"/>
                </a:solidFill>
                <a:latin typeface="Comic Sans MS" panose="030F0702030302020204" pitchFamily="66" charset="0"/>
              </a:rPr>
              <a:t>KOMMT </a:t>
            </a:r>
          </a:p>
          <a:p>
            <a:endParaRPr lang="de-DE" sz="2800" b="1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de-DE" sz="2800" b="1">
                <a:solidFill>
                  <a:srgbClr val="00B050"/>
                </a:solidFill>
                <a:latin typeface="Comic Sans MS" panose="030F0702030302020204" pitchFamily="66" charset="0"/>
              </a:rPr>
              <a:t>ZU </a:t>
            </a:r>
          </a:p>
          <a:p>
            <a:endParaRPr lang="de-DE" sz="2800" b="1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de-DE" sz="2800" b="1">
                <a:solidFill>
                  <a:srgbClr val="00B050"/>
                </a:solidFill>
                <a:latin typeface="Comic Sans MS" panose="030F0702030302020204" pitchFamily="66" charset="0"/>
              </a:rPr>
              <a:t>UNS</a:t>
            </a:r>
          </a:p>
        </p:txBody>
      </p:sp>
    </p:spTree>
    <p:extLst>
      <p:ext uri="{BB962C8B-B14F-4D97-AF65-F5344CB8AC3E}">
        <p14:creationId xmlns:p14="http://schemas.microsoft.com/office/powerpoint/2010/main" val="62272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145" y="953409"/>
            <a:ext cx="3863506" cy="51513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68" y="399227"/>
            <a:ext cx="3601255" cy="270094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68" y="3529080"/>
            <a:ext cx="3904107" cy="292808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912" y="1524000"/>
            <a:ext cx="4986993" cy="372176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257964" y="711200"/>
            <a:ext cx="360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Comic Sans MS" panose="030F0702030302020204" pitchFamily="66" charset="0"/>
              </a:rPr>
              <a:t>WIR WANDERN…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172362" y="5578763"/>
            <a:ext cx="2687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latin typeface="Comic Sans MS" panose="030F0702030302020204" pitchFamily="66" charset="0"/>
              </a:rPr>
              <a:t>RUND UM DEN GRABENSEE.</a:t>
            </a:r>
          </a:p>
        </p:txBody>
      </p:sp>
    </p:spTree>
    <p:extLst>
      <p:ext uri="{BB962C8B-B14F-4D97-AF65-F5344CB8AC3E}">
        <p14:creationId xmlns:p14="http://schemas.microsoft.com/office/powerpoint/2010/main" val="289701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3" y="405063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04" y="657727"/>
            <a:ext cx="5924884" cy="44436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767" y="2727157"/>
            <a:ext cx="4823327" cy="361749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958" y="657727"/>
            <a:ext cx="3743157" cy="280736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401455" y="5514109"/>
            <a:ext cx="5006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C00000"/>
                </a:solidFill>
              </a:rPr>
              <a:t>FASCHING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638800" y="2974109"/>
                <a:ext cx="310822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5827240D-00D9-41EC-8C6E-A0AB044DB774}" type="mathplaceholder">
                        <a:rPr lang="de-DE" i="1" smtClean="0">
                          <a:latin typeface="Cambria Math" panose="02040503050406030204" pitchFamily="18" charset="0"/>
                        </a:rPr>
                        <a:t>Geben Sie hier eine Formel ein.</a:t>
                      </a:fld>
                    </m:oMath>
                  </m:oMathPara>
                </a14:m>
                <a:endParaRPr lang="de-DE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2974109"/>
                <a:ext cx="3108223" cy="276999"/>
              </a:xfrm>
              <a:prstGeom prst="rect">
                <a:avLst/>
              </a:prstGeom>
              <a:blipFill>
                <a:blip r:embed="rId5"/>
                <a:stretch>
                  <a:fillRect l="-1176" r="-1176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72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70" y="487948"/>
            <a:ext cx="9073815" cy="604921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596581" y="2032000"/>
            <a:ext cx="2170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latin typeface="Comic Sans MS" panose="030F0702030302020204" pitchFamily="66" charset="0"/>
              </a:rPr>
              <a:t>WIR</a:t>
            </a:r>
          </a:p>
          <a:p>
            <a:r>
              <a:rPr lang="de-DE" sz="2000" b="1">
                <a:latin typeface="Comic Sans MS" panose="030F0702030302020204" pitchFamily="66" charset="0"/>
              </a:rPr>
              <a:t>BESUCHEN</a:t>
            </a:r>
          </a:p>
          <a:p>
            <a:r>
              <a:rPr lang="de-DE" sz="2000" b="1">
                <a:latin typeface="Comic Sans MS" panose="030F0702030302020204" pitchFamily="66" charset="0"/>
              </a:rPr>
              <a:t>MOZARTS</a:t>
            </a:r>
          </a:p>
          <a:p>
            <a:r>
              <a:rPr lang="de-DE" sz="2000" b="1">
                <a:latin typeface="Comic Sans MS" panose="030F0702030302020204" pitchFamily="66" charset="0"/>
              </a:rPr>
              <a:t>GEBURTSHAUS</a:t>
            </a:r>
          </a:p>
          <a:p>
            <a:r>
              <a:rPr lang="de-DE" sz="2000" b="1">
                <a:latin typeface="Comic Sans MS" panose="030F0702030302020204" pitchFamily="66" charset="0"/>
              </a:rPr>
              <a:t>IN </a:t>
            </a:r>
          </a:p>
          <a:p>
            <a:r>
              <a:rPr lang="de-DE" sz="2000" b="1">
                <a:latin typeface="Comic Sans MS" panose="030F0702030302020204" pitchFamily="66" charset="0"/>
              </a:rPr>
              <a:t>SALZBURG…</a:t>
            </a:r>
          </a:p>
        </p:txBody>
      </p:sp>
    </p:spTree>
    <p:extLst>
      <p:ext uri="{BB962C8B-B14F-4D97-AF65-F5344CB8AC3E}">
        <p14:creationId xmlns:p14="http://schemas.microsoft.com/office/powerpoint/2010/main" val="40679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42" y="1203158"/>
            <a:ext cx="6689558" cy="445970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258" y="657726"/>
            <a:ext cx="4475748" cy="298383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627" y="3994483"/>
            <a:ext cx="3402931" cy="226862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23636" y="5745018"/>
            <a:ext cx="503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latin typeface="Comic Sans MS" panose="030F0702030302020204" pitchFamily="66" charset="0"/>
              </a:rPr>
              <a:t>…wir sehen seine Küche und seinen Stammbaum!</a:t>
            </a:r>
          </a:p>
        </p:txBody>
      </p:sp>
    </p:spTree>
    <p:extLst>
      <p:ext uri="{BB962C8B-B14F-4D97-AF65-F5344CB8AC3E}">
        <p14:creationId xmlns:p14="http://schemas.microsoft.com/office/powerpoint/2010/main" val="20626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003" y="3733129"/>
            <a:ext cx="3912271" cy="260818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73" y="661734"/>
            <a:ext cx="6563228" cy="43754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259" y="492623"/>
            <a:ext cx="4194015" cy="279601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66618" y="5717309"/>
            <a:ext cx="6391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latin typeface="Comic Sans MS" panose="030F0702030302020204" pitchFamily="66" charset="0"/>
              </a:rPr>
              <a:t>Zu Besuch bei </a:t>
            </a:r>
            <a:r>
              <a:rPr lang="de-DE" sz="2800" err="1">
                <a:latin typeface="Comic Sans MS" panose="030F0702030302020204" pitchFamily="66" charset="0"/>
              </a:rPr>
              <a:t>Tischleropa</a:t>
            </a:r>
            <a:r>
              <a:rPr lang="de-DE" sz="2800">
                <a:latin typeface="Comic Sans MS" panose="030F0702030302020204" pitchFamily="66" charset="0"/>
              </a:rPr>
              <a:t> </a:t>
            </a:r>
            <a:r>
              <a:rPr lang="de-DE" sz="2800" err="1">
                <a:latin typeface="Comic Sans MS" panose="030F0702030302020204" pitchFamily="66" charset="0"/>
              </a:rPr>
              <a:t>Hias</a:t>
            </a:r>
            <a:endParaRPr lang="de-DE" sz="2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63" y="406400"/>
            <a:ext cx="4010528" cy="26736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651044"/>
            <a:ext cx="3834063" cy="25560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486" y="3080085"/>
            <a:ext cx="4892841" cy="326189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349673" y="4110867"/>
            <a:ext cx="29648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rgbClr val="0070C0"/>
                </a:solidFill>
                <a:latin typeface="Comic Sans MS" panose="030F0702030302020204" pitchFamily="66" charset="0"/>
              </a:rPr>
              <a:t>Wir wissen jetzt, wie</a:t>
            </a:r>
          </a:p>
          <a:p>
            <a:r>
              <a:rPr lang="de-DE" sz="2800">
                <a:solidFill>
                  <a:srgbClr val="0070C0"/>
                </a:solidFill>
                <a:latin typeface="Comic Sans MS" panose="030F0702030302020204" pitchFamily="66" charset="0"/>
              </a:rPr>
              <a:t>aus einem Baum ein </a:t>
            </a:r>
            <a:r>
              <a:rPr lang="de-DE" sz="2800" err="1">
                <a:solidFill>
                  <a:srgbClr val="0070C0"/>
                </a:solidFill>
                <a:latin typeface="Comic Sans MS" panose="030F0702030302020204" pitchFamily="66" charset="0"/>
              </a:rPr>
              <a:t>Jausenbrett</a:t>
            </a:r>
            <a:r>
              <a:rPr lang="de-DE" sz="2800">
                <a:solidFill>
                  <a:srgbClr val="0070C0"/>
                </a:solidFill>
                <a:latin typeface="Comic Sans MS" panose="030F0702030302020204" pitchFamily="66" charset="0"/>
              </a:rPr>
              <a:t> gemacht wird!</a:t>
            </a:r>
          </a:p>
        </p:txBody>
      </p:sp>
    </p:spTree>
    <p:extLst>
      <p:ext uri="{BB962C8B-B14F-4D97-AF65-F5344CB8AC3E}">
        <p14:creationId xmlns:p14="http://schemas.microsoft.com/office/powerpoint/2010/main" val="22550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CAD0080-888B-4F99-9CB6-DAD522FC50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EF13B21C-9EAE-4AEE-99C4-07E169E7BD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2" descr="Ein Bild, das Person, drinnen, Boden, Wand enthält.&#10;&#10;Beschreibung automatisch generiert.">
            <a:extLst>
              <a:ext uri="{FF2B5EF4-FFF2-40B4-BE49-F238E27FC236}">
                <a16:creationId xmlns="" xmlns:a16="http://schemas.microsoft.com/office/drawing/2014/main" id="{AAE5389A-85E8-D964-37EF-53EA1E27C8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257" y="1373315"/>
            <a:ext cx="5133594" cy="3426673"/>
          </a:xfrm>
          <a:prstGeom prst="rect">
            <a:avLst/>
          </a:prstGeom>
        </p:spPr>
      </p:pic>
      <p:pic>
        <p:nvPicPr>
          <p:cNvPr id="8" name="Grafik 5" descr="Ein Bild, das draußen, Gras, Baum, Person enthält.&#10;&#10;Beschreibung automatisch generiert.">
            <a:extLst>
              <a:ext uri="{FF2B5EF4-FFF2-40B4-BE49-F238E27FC236}">
                <a16:creationId xmlns="" xmlns:a16="http://schemas.microsoft.com/office/drawing/2014/main" id="{35358B36-8984-20D2-AFB9-12CDCDC9C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227" y="1042642"/>
            <a:ext cx="2584587" cy="375671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9B15374A-20FD-14D1-DD31-BD9EA3D1ACDC}"/>
              </a:ext>
            </a:extLst>
          </p:cNvPr>
          <p:cNvSpPr txBox="1"/>
          <p:nvPr/>
        </p:nvSpPr>
        <p:spPr>
          <a:xfrm>
            <a:off x="980661" y="4989443"/>
            <a:ext cx="370398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omic Sans MS"/>
              </a:rPr>
              <a:t>  </a:t>
            </a:r>
            <a:r>
              <a:rPr lang="de-DE" sz="4400">
                <a:latin typeface="Gigi"/>
              </a:rPr>
              <a:t>Jane Goodall</a:t>
            </a:r>
          </a:p>
        </p:txBody>
      </p:sp>
    </p:spTree>
    <p:extLst>
      <p:ext uri="{BB962C8B-B14F-4D97-AF65-F5344CB8AC3E}">
        <p14:creationId xmlns:p14="http://schemas.microsoft.com/office/powerpoint/2010/main" val="4249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547" y="308811"/>
            <a:ext cx="3904246" cy="260283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89" y="629654"/>
            <a:ext cx="4822658" cy="321510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69" y="4019883"/>
            <a:ext cx="3523247" cy="234883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013" y="3208420"/>
            <a:ext cx="4868780" cy="324585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091709" y="4341091"/>
            <a:ext cx="2377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B050"/>
                </a:solidFill>
                <a:latin typeface="Century Gothic" panose="020B0502020202020204" pitchFamily="34" charset="0"/>
              </a:rPr>
              <a:t>     So tolle </a:t>
            </a:r>
          </a:p>
          <a:p>
            <a:r>
              <a:rPr lang="de-DE" sz="2000" b="1" err="1">
                <a:solidFill>
                  <a:srgbClr val="00B050"/>
                </a:solidFill>
                <a:latin typeface="Century Gothic" panose="020B0502020202020204" pitchFamily="34" charset="0"/>
              </a:rPr>
              <a:t>Jausenbretter</a:t>
            </a:r>
            <a:r>
              <a:rPr lang="de-DE" sz="2000" b="1">
                <a:solidFill>
                  <a:srgbClr val="00B050"/>
                </a:solidFill>
                <a:latin typeface="Century Gothic" panose="020B0502020202020204" pitchFamily="34" charset="0"/>
              </a:rPr>
              <a:t>!</a:t>
            </a:r>
          </a:p>
          <a:p>
            <a:endParaRPr lang="de-DE" sz="2000" b="1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endParaRPr lang="de-DE" sz="2000" b="1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de-DE" sz="2000" b="1">
                <a:solidFill>
                  <a:srgbClr val="00B050"/>
                </a:solidFill>
                <a:latin typeface="Century Gothic" panose="020B0502020202020204" pitchFamily="34" charset="0"/>
              </a:rPr>
              <a:t>       DANKE!!!</a:t>
            </a:r>
          </a:p>
        </p:txBody>
      </p:sp>
    </p:spTree>
    <p:extLst>
      <p:ext uri="{BB962C8B-B14F-4D97-AF65-F5344CB8AC3E}">
        <p14:creationId xmlns:p14="http://schemas.microsoft.com/office/powerpoint/2010/main" val="21598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852CDE6-4CF6-411B-BC50-71CDE491CD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888" y="1382183"/>
            <a:ext cx="6720467" cy="42330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371373" y="1738647"/>
            <a:ext cx="56998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>
                <a:solidFill>
                  <a:schemeClr val="bg1"/>
                </a:solidFill>
                <a:latin typeface="Script MT Bold" panose="03040602040607080904" pitchFamily="66" charset="0"/>
              </a:rPr>
              <a:t>Unsere 4.Klasse</a:t>
            </a:r>
          </a:p>
        </p:txBody>
      </p:sp>
    </p:spTree>
    <p:extLst>
      <p:ext uri="{BB962C8B-B14F-4D97-AF65-F5344CB8AC3E}">
        <p14:creationId xmlns:p14="http://schemas.microsoft.com/office/powerpoint/2010/main" val="10104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AD0080-888B-4F99-9CB6-DAD522FC50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2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EF13B21C-9EAE-4AEE-99C4-07E169E7BD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F83B49A-9D46-9BAF-24B5-C88DC7DB0F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715663"/>
            <a:ext cx="5133594" cy="34266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63136D9-8838-BE48-8D23-DE6FE61818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715663"/>
            <a:ext cx="5133594" cy="34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2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E6DEE0C3-0954-1698-888E-9398C62F7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20" y="-2"/>
            <a:ext cx="12191980" cy="6858000"/>
          </a:xfrm>
          <a:prstGeom prst="rect">
            <a:avLst/>
          </a:prstGeom>
        </p:spPr>
      </p:pic>
      <p:sp useBgFill="1">
        <p:nvSpPr>
          <p:cNvPr id="9" name="Rectangle: Top Corners Rounded 11">
            <a:extLst>
              <a:ext uri="{FF2B5EF4-FFF2-40B4-BE49-F238E27FC236}">
                <a16:creationId xmlns="" xmlns:a16="http://schemas.microsoft.com/office/drawing/2014/main" id="{A06622B5-0D3E-459F-977C-302B9D998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464314" y="195830"/>
            <a:ext cx="2932144" cy="3860771"/>
          </a:xfrm>
          <a:prstGeom prst="round2SameRect">
            <a:avLst>
              <a:gd name="adj1" fmla="val 4735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368E63AA-5173-A0DD-750B-E479384BC0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80" r="-5" b="-5"/>
          <a:stretch/>
        </p:blipFill>
        <p:spPr>
          <a:xfrm>
            <a:off x="20" y="823196"/>
            <a:ext cx="3694156" cy="2606040"/>
          </a:xfrm>
          <a:custGeom>
            <a:avLst/>
            <a:gdLst/>
            <a:ahLst/>
            <a:cxnLst/>
            <a:rect l="l" t="t" r="r" b="b"/>
            <a:pathLst>
              <a:path w="3694176" h="2606040">
                <a:moveTo>
                  <a:pt x="0" y="0"/>
                </a:moveTo>
                <a:lnTo>
                  <a:pt x="3578728" y="0"/>
                </a:lnTo>
                <a:cubicBezTo>
                  <a:pt x="3642488" y="0"/>
                  <a:pt x="3694176" y="51688"/>
                  <a:pt x="3694176" y="115448"/>
                </a:cubicBezTo>
                <a:lnTo>
                  <a:pt x="3694176" y="2490592"/>
                </a:lnTo>
                <a:cubicBezTo>
                  <a:pt x="3694176" y="2554352"/>
                  <a:pt x="3642488" y="2606040"/>
                  <a:pt x="3578728" y="2606040"/>
                </a:cubicBezTo>
                <a:lnTo>
                  <a:pt x="0" y="2606040"/>
                </a:lnTo>
                <a:close/>
              </a:path>
            </a:pathLst>
          </a:custGeom>
        </p:spPr>
      </p:pic>
      <p:sp useBgFill="1">
        <p:nvSpPr>
          <p:cNvPr id="11" name="Rectangle: Top Corners Rounded 13">
            <a:extLst>
              <a:ext uri="{FF2B5EF4-FFF2-40B4-BE49-F238E27FC236}">
                <a16:creationId xmlns="" xmlns:a16="http://schemas.microsoft.com/office/drawing/2014/main" id="{B22EB6A2-EE25-4D0A-B8F7-560339BF7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>
            <a:off x="4157157" y="-1"/>
            <a:ext cx="4332545" cy="3130998"/>
          </a:xfrm>
          <a:prstGeom prst="round2SameRect">
            <a:avLst>
              <a:gd name="adj1" fmla="val 321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CEA3811-C869-1CA3-7034-771172ACEA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79" r="-2" b="34643"/>
          <a:stretch/>
        </p:blipFill>
        <p:spPr>
          <a:xfrm>
            <a:off x="4320893" y="1"/>
            <a:ext cx="4005072" cy="2962656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sp useBgFill="1">
        <p:nvSpPr>
          <p:cNvPr id="13" name="Rectangle: Top Corners Rounded 15">
            <a:extLst>
              <a:ext uri="{FF2B5EF4-FFF2-40B4-BE49-F238E27FC236}">
                <a16:creationId xmlns="" xmlns:a16="http://schemas.microsoft.com/office/drawing/2014/main" id="{03EE06E7-68E3-478C-8B9B-551876F1B7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7957692" y="1480693"/>
            <a:ext cx="5054856" cy="3413760"/>
          </a:xfrm>
          <a:prstGeom prst="round2SameRect">
            <a:avLst>
              <a:gd name="adj1" fmla="val 380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BFFC703A-B197-7CF7-D17B-15F5DC8807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14" r="26453" b="1"/>
          <a:stretch/>
        </p:blipFill>
        <p:spPr>
          <a:xfrm>
            <a:off x="8945880" y="823849"/>
            <a:ext cx="3246120" cy="4727448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6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BF494AE6-A88C-448B-B1B7-80259E6F4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BA77A81D-0E1C-23F0-28B9-9AB2677AD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6" r="-1" b="24697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E9FE4BB-E765-4C58-7E2F-EFC8FB271A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82" r="-1" b="8066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EC0FB9A8-5202-6EB2-B5C3-D360920269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5" r="2" b="2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F969ABC4-F357-15A0-6DA7-9480434F9C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7" r="4998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8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4DA4F76-DA0D-5891-A460-2CAD66A25A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16" r="6120" b="-4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FEA4562C-73C8-B05D-3919-F435E883A5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 r="-2" b="32031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4360B32-C194-7B51-91B9-D6AE5201A0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38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1DB4F3A7-7035-1099-70CC-D2F389485D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20" r="2" b="3157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6DEA565D-6D9F-F7C8-3E86-381469315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74" r="-2" b="-2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207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664D085-C814-4D74-BCE0-2059F0DC04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4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A5539E-D8B4-4F5A-B46F-C304F5D7A8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595256B-C174-F68F-21B8-56503A3AB9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012" y="803063"/>
            <a:ext cx="7867976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3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912A6CF-5793-EEB3-80ED-7A7542B91F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83" r="35149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4351CC6D-7921-604C-D086-B97A124793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8" r="8478" b="-1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EA4FE2D-1327-31AA-E359-C823ABD3C4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2" b="-4"/>
          <a:stretch/>
        </p:blipFill>
        <p:spPr>
          <a:xfrm>
            <a:off x="8193992" y="159910"/>
            <a:ext cx="3826711" cy="318196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BDFDE890-A38C-7522-4382-2BD52053A4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84" r="9675" b="4"/>
          <a:stretch/>
        </p:blipFill>
        <p:spPr>
          <a:xfrm>
            <a:off x="4184141" y="3512234"/>
            <a:ext cx="3826711" cy="317531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AE861D68-94B7-48B8-E0D6-389DE10E6F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38" r="5777"/>
          <a:stretch/>
        </p:blipFill>
        <p:spPr>
          <a:xfrm>
            <a:off x="8193992" y="3505966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1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D49E1EF-8671-F018-80DE-F3ADEC5A99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45794" y="1055044"/>
            <a:ext cx="2475653" cy="165249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7916865-3997-C50A-24C7-2BAD96C9A3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799152"/>
            <a:ext cx="3252903" cy="21713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24E60AA2-A942-1339-5904-49679AEA47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39205" y="4159103"/>
            <a:ext cx="2471631" cy="164981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022D2E80-DB81-D4E2-FDE8-33D3ABADA1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71496" y="1809578"/>
            <a:ext cx="4873262" cy="325290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7D3E1064-C3B6-1462-7A3E-FDA8038142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901868"/>
            <a:ext cx="3252903" cy="2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9E301E5-1206-47D0-9CDF-72583D7390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A31FBE-7948-4384-B68A-75DEFDC495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BB894D2-B47B-FC88-F1A5-01AD758FB3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3" r="1" b="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30FB4712-5C85-30F6-7C51-9E04A3207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" r="-5" b="-5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21CD2CF2-BFF6-C377-6C4A-189AC15A36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94" r="-2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7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="" xmlns:a16="http://schemas.microsoft.com/office/drawing/2014/main" id="{C7336F7B-7038-4227-BCAC-E417CC3F66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4" descr="Ein Bild, das drinnen, Wand, Person, Raum enthält.&#10;&#10;Beschreibung automatisch generiert.">
            <a:extLst>
              <a:ext uri="{FF2B5EF4-FFF2-40B4-BE49-F238E27FC236}">
                <a16:creationId xmlns="" xmlns:a16="http://schemas.microsoft.com/office/drawing/2014/main" id="{60EBEA5F-EB75-0339-952E-7BBE91A09D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731" y="175147"/>
            <a:ext cx="3792174" cy="3174339"/>
          </a:xfrm>
          <a:prstGeom prst="rect">
            <a:avLst/>
          </a:prstGeom>
        </p:spPr>
      </p:pic>
      <p:pic>
        <p:nvPicPr>
          <p:cNvPr id="11" name="Grafik 12" descr="Ein Bild, das Text, drinnen enthält.&#10;&#10;Beschreibung automatisch generiert.">
            <a:extLst>
              <a:ext uri="{FF2B5EF4-FFF2-40B4-BE49-F238E27FC236}">
                <a16:creationId xmlns="" xmlns:a16="http://schemas.microsoft.com/office/drawing/2014/main" id="{4D5D9F3E-8499-4D47-D9B7-F499279391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518008" y="-133770"/>
            <a:ext cx="3174339" cy="3792174"/>
          </a:xfrm>
          <a:prstGeom prst="rect">
            <a:avLst/>
          </a:prstGeom>
        </p:spPr>
      </p:pic>
      <p:pic>
        <p:nvPicPr>
          <p:cNvPr id="4" name="Grafik 6" descr="Ein Bild, das drinnen, Raum enthält.&#10;&#10;Beschreibung automatisch generiert.">
            <a:extLst>
              <a:ext uri="{FF2B5EF4-FFF2-40B4-BE49-F238E27FC236}">
                <a16:creationId xmlns="" xmlns:a16="http://schemas.microsoft.com/office/drawing/2014/main" id="{58455EFF-2B31-E66F-335B-631ADFD2B4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217" y="175147"/>
            <a:ext cx="3792174" cy="3174339"/>
          </a:xfrm>
          <a:prstGeom prst="rect">
            <a:avLst/>
          </a:prstGeom>
        </p:spPr>
      </p:pic>
      <p:pic>
        <p:nvPicPr>
          <p:cNvPr id="2" name="Grafik 8" descr="Ein Bild, das Person, Wand, drinnen, Raum enthält.&#10;&#10;Beschreibung automatisch generiert.">
            <a:extLst>
              <a:ext uri="{FF2B5EF4-FFF2-40B4-BE49-F238E27FC236}">
                <a16:creationId xmlns="" xmlns:a16="http://schemas.microsoft.com/office/drawing/2014/main" id="{358EBA1D-6112-AFDA-7368-BBD309C22E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088" y="3508511"/>
            <a:ext cx="3792174" cy="3171426"/>
          </a:xfrm>
          <a:prstGeom prst="rect">
            <a:avLst/>
          </a:prstGeom>
        </p:spPr>
      </p:pic>
      <p:pic>
        <p:nvPicPr>
          <p:cNvPr id="8" name="Grafik 9" descr="Ein Bild, das drinnen, Wand, Boden, Person enthält.&#10;&#10;Beschreibung automatisch generiert.">
            <a:extLst>
              <a:ext uri="{FF2B5EF4-FFF2-40B4-BE49-F238E27FC236}">
                <a16:creationId xmlns="" xmlns:a16="http://schemas.microsoft.com/office/drawing/2014/main" id="{DBABB610-B49A-B49B-6BD5-2CE5679343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448" y="3508511"/>
            <a:ext cx="3792174" cy="3171426"/>
          </a:xfrm>
          <a:prstGeom prst="rect">
            <a:avLst/>
          </a:prstGeom>
        </p:spPr>
      </p:pic>
      <p:pic>
        <p:nvPicPr>
          <p:cNvPr id="10" name="Grafik 10" descr="Ein Bild, das drinnen enthält.&#10;&#10;Beschreibung automatisch generiert.">
            <a:extLst>
              <a:ext uri="{FF2B5EF4-FFF2-40B4-BE49-F238E27FC236}">
                <a16:creationId xmlns="" xmlns:a16="http://schemas.microsoft.com/office/drawing/2014/main" id="{1A2DB1D2-D17D-11D6-2BBD-125CA606FA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8574" y="3508511"/>
            <a:ext cx="3792174" cy="317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4D7D210-D763-8C8F-E4B9-EB45508D0A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140" r="14703" b="-1"/>
          <a:stretch/>
        </p:blipFill>
        <p:spPr>
          <a:xfrm rot="16200000">
            <a:off x="2506752" y="-2149133"/>
            <a:ext cx="3176605" cy="780793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E9253C6D-ABEA-FC56-18D0-F447A4D6DF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88" r="4981" b="3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D5722CAE-9EE7-7F00-953F-8E976C2569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37" r="1" b="29213"/>
          <a:stretch/>
        </p:blipFill>
        <p:spPr>
          <a:xfrm>
            <a:off x="191086" y="3509670"/>
            <a:ext cx="7807938" cy="318179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1B21F433-7E09-5D70-0EC9-47A0E48245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63" r="4815" b="2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75299FC-2527-4EAF-4E70-262DC32858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20114"/>
          <a:stretch/>
        </p:blipFill>
        <p:spPr>
          <a:xfrm>
            <a:off x="5450529" y="3263116"/>
            <a:ext cx="6741471" cy="359488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448B20D3-B5D9-7C8A-2860-0B26585D5E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37" r="-1" b="-1"/>
          <a:stretch/>
        </p:blipFill>
        <p:spPr>
          <a:xfrm>
            <a:off x="1754330" y="10"/>
            <a:ext cx="6760897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06692FB-8FCB-4B46-A077-B6132E789B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676094" y="160868"/>
            <a:ext cx="3355039" cy="2941382"/>
          </a:xfrm>
          <a:prstGeom prst="rect">
            <a:avLst/>
          </a:prstGeom>
          <a:solidFill>
            <a:srgbClr val="395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0FC960A-022A-4742-832C-FCE8ABEABA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0866" y="4069977"/>
            <a:ext cx="1432595" cy="2019928"/>
          </a:xfrm>
          <a:prstGeom prst="rect">
            <a:avLst/>
          </a:prstGeom>
          <a:solidFill>
            <a:srgbClr val="395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CE2D210C-0134-21A3-C3CA-95C655BCE1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14401"/>
          <a:stretch/>
        </p:blipFill>
        <p:spPr>
          <a:xfrm>
            <a:off x="1754330" y="4069977"/>
            <a:ext cx="3535331" cy="201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08952BC7-346C-7D92-5E0A-D98B97F08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916" b="1"/>
          <a:stretch/>
        </p:blipFill>
        <p:spPr>
          <a:xfrm rot="5400000">
            <a:off x="881955" y="80185"/>
            <a:ext cx="3454253" cy="426314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A1BE343-B686-A59D-D1ED-8D9AC74619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" r="41879"/>
          <a:stretch/>
        </p:blipFill>
        <p:spPr>
          <a:xfrm rot="5400000">
            <a:off x="644443" y="3941654"/>
            <a:ext cx="2241870" cy="257574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14147FB-69CA-293F-75DE-412652940D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494"/>
          <a:stretch/>
        </p:blipFill>
        <p:spPr>
          <a:xfrm rot="5400000">
            <a:off x="5373224" y="12930"/>
            <a:ext cx="5868335" cy="68117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E5390C0-EA28-456A-8C95-1CDB808E9D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B18A06BF-27A4-9E9B-10D8-32A9C2469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34" r="1" b="24616"/>
          <a:stretch/>
        </p:blipFill>
        <p:spPr>
          <a:xfrm>
            <a:off x="191086" y="166533"/>
            <a:ext cx="7807938" cy="317660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8318BAE-FF20-21C3-BBF8-1A8477D3B6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0" r="34533" b="3"/>
          <a:stretch/>
        </p:blipFill>
        <p:spPr>
          <a:xfrm rot="5400000">
            <a:off x="8514423" y="-164544"/>
            <a:ext cx="3160653" cy="382280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8A13E6A6-2578-4F26-3791-E2140FC50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904" r="1" b="22047"/>
          <a:stretch/>
        </p:blipFill>
        <p:spPr>
          <a:xfrm>
            <a:off x="191086" y="3509670"/>
            <a:ext cx="7807938" cy="318179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968AE38-614F-63A5-C659-CA96FE6AF8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94" r="35199" b="3"/>
          <a:stretch/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A29C81DD-20AB-C2BF-B323-504232C0C9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19" r="-2" b="-2"/>
          <a:stretch/>
        </p:blipFill>
        <p:spPr>
          <a:xfrm>
            <a:off x="477508" y="484632"/>
            <a:ext cx="4263147" cy="345425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28FE8D76-9CB7-6394-62CB-BA8337A68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75" r="5739" b="6"/>
          <a:stretch/>
        </p:blipFill>
        <p:spPr>
          <a:xfrm>
            <a:off x="477508" y="4108589"/>
            <a:ext cx="2575740" cy="224187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1468F5C-ADDF-4B10-4594-9A4206BFF7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92" r="8128" b="1"/>
          <a:stretch/>
        </p:blipFill>
        <p:spPr>
          <a:xfrm>
            <a:off x="4901523" y="484631"/>
            <a:ext cx="6811737" cy="58683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E5390C0-EA28-456A-8C95-1CDB808E9D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4117" y="4108589"/>
            <a:ext cx="1526538" cy="2245817"/>
          </a:xfrm>
          <a:prstGeom prst="rect">
            <a:avLst/>
          </a:prstGeom>
          <a:solidFill>
            <a:srgbClr val="6B676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5923B1E-EB0D-7318-EAD2-8006AB9A93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368" y="643467"/>
            <a:ext cx="3810062" cy="254321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1B6081D-D3E8-4209-B85B-EB1C655A62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61D5268-8BC6-31D9-832A-1FC75267B6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755" y="643467"/>
            <a:ext cx="3810062" cy="25432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28CA55E4-1295-45C8-BA05-5A9E705B74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8C5794E-A9A1-4A23-AF68-C79A78223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924D8192-1E55-1887-425A-1A9ECD7498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87" y="3671316"/>
            <a:ext cx="3814025" cy="254586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8D0F9766-CF81-39B7-039C-4DCF312639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075" y="3671316"/>
            <a:ext cx="3825421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7A18064-4818-4AE2-C224-0A9AD82A87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427" y="321734"/>
            <a:ext cx="4352314" cy="29051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17CDA24-35F8-4540-8C52-3096D6D949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341F36AE-7C26-5373-9A39-7D8E511601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174" y="321734"/>
            <a:ext cx="4352314" cy="2905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658BFE0-4E65-4174-9C75-687C94E882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A75DFED-A0C1-4A83-BE1D-0271C1826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06552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6BCBFC0-3DF6-E243-E48A-618DE201FB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748" y="3631096"/>
            <a:ext cx="4135670" cy="276056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122B5733-3ABE-63C0-75BE-69B1D68572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496" y="3631096"/>
            <a:ext cx="4135670" cy="27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34D2F689-78C0-FFFB-E44F-462F298438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22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538D2333-594B-8AA5-87F6-A2E089FD8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62" r="1" b="777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797B76A-DB6A-2FA4-2E17-204CB3FBC0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43" r="-3" b="38239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A1CAC3-A129-43F8-8881-63D3E319A7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5CCE41C-FBFB-44B8-BE25-7F555613C1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9E6D3E4-CC16-D32A-7824-2EFF5652EA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4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8BA481F0-1AD8-673B-1427-C188E5DAC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5442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E626EE8-F70B-D755-6865-21002CB8F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5058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55BDBEDA-E316-1C2E-A074-33CFC6A94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96" r="42071" b="483"/>
          <a:stretch/>
        </p:blipFill>
        <p:spPr>
          <a:xfrm>
            <a:off x="1438102" y="321733"/>
            <a:ext cx="1721310" cy="223617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26476C6-EBF7-0618-D13F-DCA0948366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332" y="313080"/>
            <a:ext cx="1510071" cy="22622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12839B5-6527-4FE1-B5CA-71D5FFC47C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89B37F3-721E-4809-A50E-9EE306404E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7CA1FED6-56C8-31BE-D77C-FA0F90B6E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7" t="22222" r="6149" b="483"/>
          <a:stretch/>
        </p:blipFill>
        <p:spPr>
          <a:xfrm>
            <a:off x="1010780" y="3006496"/>
            <a:ext cx="5881629" cy="33851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E12D8E2-6088-4997-A8C6-1794DA9E1D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793EADB0-E95E-90E7-E738-3D8E31B698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019" r="21035" b="483"/>
          <a:stretch/>
        </p:blipFill>
        <p:spPr>
          <a:xfrm>
            <a:off x="7853268" y="900107"/>
            <a:ext cx="3567362" cy="21560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AF10F47-1605-47C5-AE58-9062909ADA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747FC22-DBA6-ADD1-1521-8235B7BF4A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13" r="52103" b="483"/>
          <a:stretch/>
        </p:blipFill>
        <p:spPr>
          <a:xfrm>
            <a:off x="8501124" y="4005353"/>
            <a:ext cx="2131737" cy="27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 descr="Ein Bild, das drinnen, Wand, Boden, Person enthält.&#10;&#10;Beschreibung automatisch generiert.">
            <a:extLst>
              <a:ext uri="{FF2B5EF4-FFF2-40B4-BE49-F238E27FC236}">
                <a16:creationId xmlns="" xmlns:a16="http://schemas.microsoft.com/office/drawing/2014/main" id="{E901652E-43D0-F125-A786-215C1AEE22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16556" y="1355035"/>
            <a:ext cx="2743200" cy="1828800"/>
          </a:xfrm>
          <a:prstGeom prst="rect">
            <a:avLst/>
          </a:prstGeom>
        </p:spPr>
      </p:pic>
      <p:pic>
        <p:nvPicPr>
          <p:cNvPr id="9" name="Grafik 9" descr="Ein Bild, das Text, sitzend, drinnen, Person enthält.&#10;&#10;Beschreibung automatisch generiert.">
            <a:extLst>
              <a:ext uri="{FF2B5EF4-FFF2-40B4-BE49-F238E27FC236}">
                <a16:creationId xmlns="" xmlns:a16="http://schemas.microsoft.com/office/drawing/2014/main" id="{B5E49FC5-0845-5540-2DBD-27C37CD7E3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530" y="2514600"/>
            <a:ext cx="2743200" cy="1828800"/>
          </a:xfrm>
          <a:prstGeom prst="rect">
            <a:avLst/>
          </a:prstGeom>
        </p:spPr>
      </p:pic>
      <p:pic>
        <p:nvPicPr>
          <p:cNvPr id="10" name="Grafik 10" descr="Ein Bild, das Text, Raum, Tisch, Arbeitstisch enthält.&#10;&#10;Beschreibung automatisch generiert.">
            <a:extLst>
              <a:ext uri="{FF2B5EF4-FFF2-40B4-BE49-F238E27FC236}">
                <a16:creationId xmlns="" xmlns:a16="http://schemas.microsoft.com/office/drawing/2014/main" id="{C13BE986-36CD-126A-FCFC-2771465154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791" y="4590773"/>
            <a:ext cx="2743200" cy="1828800"/>
          </a:xfrm>
          <a:prstGeom prst="rect">
            <a:avLst/>
          </a:prstGeom>
        </p:spPr>
      </p:pic>
      <p:pic>
        <p:nvPicPr>
          <p:cNvPr id="11" name="Grafik 11" descr="Ein Bild, das Text, Tisch, Esstisch, Schreibtisch enthält.&#10;&#10;Beschreibung automatisch generiert.">
            <a:extLst>
              <a:ext uri="{FF2B5EF4-FFF2-40B4-BE49-F238E27FC236}">
                <a16:creationId xmlns="" xmlns:a16="http://schemas.microsoft.com/office/drawing/2014/main" id="{D1C64667-FE29-2DF6-8343-EC7FC6A62A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052" y="3674165"/>
            <a:ext cx="2743200" cy="1828800"/>
          </a:xfrm>
          <a:prstGeom prst="rect">
            <a:avLst/>
          </a:prstGeom>
        </p:spPr>
      </p:pic>
      <p:pic>
        <p:nvPicPr>
          <p:cNvPr id="12" name="Grafik 12" descr="Ein Bild, das Text, Tisch, Schreibtisch enthält.&#10;&#10;Beschreibung automatisch generiert.">
            <a:extLst>
              <a:ext uri="{FF2B5EF4-FFF2-40B4-BE49-F238E27FC236}">
                <a16:creationId xmlns="" xmlns:a16="http://schemas.microsoft.com/office/drawing/2014/main" id="{0492E351-37F8-6233-8242-ED22FE41AB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009" y="449470"/>
            <a:ext cx="2743200" cy="1828800"/>
          </a:xfrm>
          <a:prstGeom prst="rect">
            <a:avLst/>
          </a:prstGeom>
        </p:spPr>
      </p:pic>
      <p:pic>
        <p:nvPicPr>
          <p:cNvPr id="13" name="Grafik 13" descr="Ein Bild, das Text, drinnen, Kind, Person enthält.&#10;&#10;Beschreibung automatisch generiert.">
            <a:extLst>
              <a:ext uri="{FF2B5EF4-FFF2-40B4-BE49-F238E27FC236}">
                <a16:creationId xmlns="" xmlns:a16="http://schemas.microsoft.com/office/drawing/2014/main" id="{C079E0CE-C11A-8464-46E2-FE2E102B29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400" y="1167296"/>
            <a:ext cx="2743200" cy="1828800"/>
          </a:xfrm>
          <a:prstGeom prst="rect">
            <a:avLst/>
          </a:prstGeom>
        </p:spPr>
      </p:pic>
      <p:pic>
        <p:nvPicPr>
          <p:cNvPr id="14" name="Grafik 14" descr="Ein Bild, das Text, drinnen enthält.&#10;&#10;Beschreibung automatisch generiert.">
            <a:extLst>
              <a:ext uri="{FF2B5EF4-FFF2-40B4-BE49-F238E27FC236}">
                <a16:creationId xmlns="" xmlns:a16="http://schemas.microsoft.com/office/drawing/2014/main" id="{34E69EDA-6D77-9EA1-6576-9EC7A7B6266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313" y="2514600"/>
            <a:ext cx="2743200" cy="1828800"/>
          </a:xfrm>
          <a:prstGeom prst="rect">
            <a:avLst/>
          </a:prstGeom>
        </p:spPr>
      </p:pic>
      <p:pic>
        <p:nvPicPr>
          <p:cNvPr id="15" name="Grafik 15">
            <a:extLst>
              <a:ext uri="{FF2B5EF4-FFF2-40B4-BE49-F238E27FC236}">
                <a16:creationId xmlns="" xmlns:a16="http://schemas.microsoft.com/office/drawing/2014/main" id="{E51FC215-9703-7C27-5A74-7031E68611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61" y="581991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0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="" xmlns:a16="http://schemas.microsoft.com/office/drawing/2014/main" id="{25B97239-2685-48C8-8104-1D4E4E383D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2E8F8871-4524-BE72-ED6D-A0EAA7791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988" r="-2" b="-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9392A089-B4CB-6A81-29B2-A1145E4B76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13" r="4640" b="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9B384B72-F8AA-1D4C-8FBA-C7BE5A1BA9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48" r="1075" b="-3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77DF7B1-ADF2-C55F-C141-C1A20E1EC7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0" r="19837" b="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B0E982D-7090-6906-261E-C4524899F8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238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24436BA-1520-3502-5B38-F6C22EBE9B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86" r="-1" b="2994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443D666F-44D7-642B-69C4-1E2A75B019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" b="3454"/>
          <a:stretch/>
        </p:blipFill>
        <p:spPr>
          <a:xfrm>
            <a:off x="643467" y="-6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944B9B96-BC6F-ADD3-D0BE-24F8D5B30F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14" r="1" b="22584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AD0080-888B-4F99-9CB6-DAD522FC50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EF13B21C-9EAE-4AEE-99C4-07E169E7BD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60DCD78-C0E9-F7BB-0F18-4C9AECD92F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670744"/>
            <a:ext cx="5133594" cy="351651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7DEB6EB5-6D83-341E-E76F-3947844133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715663"/>
            <a:ext cx="5133594" cy="34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CF14A526-0E7E-EE20-4BFC-641ADEB11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81" r="-339" b="498"/>
          <a:stretch/>
        </p:blipFill>
        <p:spPr>
          <a:xfrm>
            <a:off x="484632" y="1662067"/>
            <a:ext cx="3517119" cy="35277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CD67800-37AC-4E14-89B0-F79DCB3F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489D7BA6-47B1-A055-38CA-07018E26DA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676" y="2245338"/>
            <a:ext cx="3537345" cy="236117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0F1788F-A5AE-4188-8274-F7F2E3833E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5AE3198-6E53-92EF-4058-7A744AA23E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336" y="2252089"/>
            <a:ext cx="3517120" cy="234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0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52F52E1-D6BC-968F-BBDF-137FD4AB7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07" r="18983" b="508"/>
          <a:stretch/>
        </p:blipFill>
        <p:spPr>
          <a:xfrm>
            <a:off x="672790" y="628185"/>
            <a:ext cx="1552935" cy="181951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1BFDB801-043A-0A0D-E793-D3F7A9CBB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27" t="10152" r="14915" b="1015"/>
          <a:stretch/>
        </p:blipFill>
        <p:spPr>
          <a:xfrm>
            <a:off x="2605669" y="628185"/>
            <a:ext cx="1850517" cy="162457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AFE6C70-7C4D-6EEE-6F63-BB33E9EC3C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1" t="508" r="27119" b="1015"/>
          <a:stretch/>
        </p:blipFill>
        <p:spPr>
          <a:xfrm>
            <a:off x="4802199" y="540014"/>
            <a:ext cx="1729643" cy="180096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B0114875-19A0-A8F7-0030-CBB60DE21A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1" r="57288" b="508"/>
          <a:stretch/>
        </p:blipFill>
        <p:spPr>
          <a:xfrm>
            <a:off x="9777675" y="2678842"/>
            <a:ext cx="1171673" cy="170812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7BA036C2-8BAF-FD4F-515C-E8B64D9341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119" b="2030"/>
          <a:stretch/>
        </p:blipFill>
        <p:spPr>
          <a:xfrm>
            <a:off x="7056864" y="656063"/>
            <a:ext cx="1450637" cy="179167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C3616CC3-FD73-3207-6FCD-690CA96615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1" t="-1015" r="41017" b="1523"/>
          <a:stretch/>
        </p:blipFill>
        <p:spPr>
          <a:xfrm>
            <a:off x="585266" y="2568195"/>
            <a:ext cx="1348355" cy="18195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48E233C1-E38C-EEC8-03BA-1D3F84F786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8" r="32203" b="1015"/>
          <a:stretch/>
        </p:blipFill>
        <p:spPr>
          <a:xfrm>
            <a:off x="8961864" y="656063"/>
            <a:ext cx="1859813" cy="180094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="" xmlns:a16="http://schemas.microsoft.com/office/drawing/2014/main" id="{9EB6EE3A-4812-9C02-9E86-2DCE15A9EA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71" t="508" r="35254" b="508"/>
          <a:stretch/>
        </p:blipFill>
        <p:spPr>
          <a:xfrm>
            <a:off x="3357511" y="4642192"/>
            <a:ext cx="1329769" cy="181024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="" xmlns:a16="http://schemas.microsoft.com/office/drawing/2014/main" id="{35C7D550-0198-B7C8-3B2E-D0E0CBCF9A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7" r="32542" b="1015"/>
          <a:stretch/>
        </p:blipFill>
        <p:spPr>
          <a:xfrm>
            <a:off x="5997498" y="4642625"/>
            <a:ext cx="1552929" cy="1810232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="" xmlns:a16="http://schemas.microsoft.com/office/drawing/2014/main" id="{BC137CCD-E330-3A04-D143-DF9E87528D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7" r="32542" b="508"/>
          <a:stretch/>
        </p:blipFill>
        <p:spPr>
          <a:xfrm>
            <a:off x="9396242" y="4641761"/>
            <a:ext cx="1729616" cy="181951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="" xmlns:a16="http://schemas.microsoft.com/office/drawing/2014/main" id="{0BF359C9-1BD1-5CA5-A558-6DBCD986ADF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20" t="5314" r="32686" b="719"/>
          <a:stretch/>
        </p:blipFill>
        <p:spPr>
          <a:xfrm>
            <a:off x="2670501" y="2581378"/>
            <a:ext cx="1651266" cy="1718481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="" xmlns:a16="http://schemas.microsoft.com/office/drawing/2014/main" id="{77C56288-BA9B-07A0-0828-E2958F5D124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7" t="485" r="26214"/>
          <a:stretch/>
        </p:blipFill>
        <p:spPr>
          <a:xfrm>
            <a:off x="4954557" y="2563658"/>
            <a:ext cx="1811063" cy="181993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="" xmlns:a16="http://schemas.microsoft.com/office/drawing/2014/main" id="{CFB1B5CF-3B4F-4D58-416D-565099EB1E5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69" r="33898" b="508"/>
          <a:stretch/>
        </p:blipFill>
        <p:spPr>
          <a:xfrm>
            <a:off x="7709080" y="2656152"/>
            <a:ext cx="1534335" cy="1819517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="" xmlns:a16="http://schemas.microsoft.com/office/drawing/2014/main" id="{96954EB6-FBF2-354E-11D1-0F7D061BB16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58" r="26102" b="508"/>
          <a:stretch/>
        </p:blipFill>
        <p:spPr>
          <a:xfrm>
            <a:off x="855618" y="4624471"/>
            <a:ext cx="1822605" cy="18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5CE42DAC-A772-49C1-2973-D665F28C3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766" y="2505307"/>
            <a:ext cx="2743200" cy="18288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3A2055B8-B083-AC4D-1F1C-4FAB121452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22" r="22712" b="508"/>
          <a:stretch/>
        </p:blipFill>
        <p:spPr>
          <a:xfrm>
            <a:off x="1341863" y="2598234"/>
            <a:ext cx="1590129" cy="181951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C657AA8-F068-E3C9-1A6C-99D8096764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5" r="20678" b="508"/>
          <a:stretch/>
        </p:blipFill>
        <p:spPr>
          <a:xfrm>
            <a:off x="1035204" y="470209"/>
            <a:ext cx="1943492" cy="181951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AE4538AA-EDC3-3196-0DE0-37B9CCFCE5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80" r="20000" b="508"/>
          <a:stretch/>
        </p:blipFill>
        <p:spPr>
          <a:xfrm>
            <a:off x="8116230" y="693234"/>
            <a:ext cx="2008585" cy="18195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D140C068-A4FA-DEDD-A2A3-60C8B31FCB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69" t="508" r="-339" b="508"/>
          <a:stretch/>
        </p:blipFill>
        <p:spPr>
          <a:xfrm>
            <a:off x="3776547" y="470209"/>
            <a:ext cx="2473532" cy="181023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9ECA656-5EA0-ABB1-AF1C-ED1D63C4AB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7" r="10169" b="508"/>
          <a:stretch/>
        </p:blipFill>
        <p:spPr>
          <a:xfrm>
            <a:off x="8441473" y="3044283"/>
            <a:ext cx="2166668" cy="181951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E7B387D2-0D45-8675-A25E-97A8FBFCAA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220" b="508"/>
          <a:stretch/>
        </p:blipFill>
        <p:spPr>
          <a:xfrm>
            <a:off x="2271132" y="4521820"/>
            <a:ext cx="1831901" cy="1819517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51652D01-8BAA-1F53-269B-C4955D024C7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5" b="1015"/>
          <a:stretch/>
        </p:blipFill>
        <p:spPr>
          <a:xfrm>
            <a:off x="5793058" y="4577576"/>
            <a:ext cx="2055077" cy="18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664D085-C814-4D74-BCE0-2059F0DC04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A5539E-D8B4-4F5A-B46F-C304F5D7A8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401BED3-296B-4474-94FA-0B404D9FC3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92" r="-339" b="21267"/>
          <a:stretch/>
        </p:blipFill>
        <p:spPr>
          <a:xfrm>
            <a:off x="801539" y="1333897"/>
            <a:ext cx="10588922" cy="419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10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>
            <a:extLst>
              <a:ext uri="{FF2B5EF4-FFF2-40B4-BE49-F238E27FC236}">
                <a16:creationId xmlns="" xmlns:a16="http://schemas.microsoft.com/office/drawing/2014/main" id="{4999FE9C-D8F9-4F9B-B95B-608C3EF6B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6" name="Rectangle 9">
            <a:extLst>
              <a:ext uri="{FF2B5EF4-FFF2-40B4-BE49-F238E27FC236}">
                <a16:creationId xmlns="" xmlns:a16="http://schemas.microsoft.com/office/drawing/2014/main" id="{0E9B969E-CD96-4162-BA90-449BBDA95E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1">
            <a:extLst>
              <a:ext uri="{FF2B5EF4-FFF2-40B4-BE49-F238E27FC236}">
                <a16:creationId xmlns="" xmlns:a16="http://schemas.microsoft.com/office/drawing/2014/main" id="{6B6401A4-FEE5-4976-857C-1FD0CDB2E2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CA6FBD8-5914-F4D5-8DB7-840B3C552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67497" y="1413548"/>
            <a:ext cx="6880072" cy="387004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47AF1DF-6993-45FB-92A5-C36B1A680F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 cstate="email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A98C7E1-0866-C940-9B34-D89CDEA46DE5}"/>
              </a:ext>
            </a:extLst>
          </p:cNvPr>
          <p:cNvSpPr txBox="1"/>
          <p:nvPr/>
        </p:nvSpPr>
        <p:spPr>
          <a:xfrm>
            <a:off x="234696" y="237743"/>
            <a:ext cx="4176114" cy="63825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3600" cap="all">
              <a:solidFill>
                <a:srgbClr val="FFFFFF"/>
              </a:solidFill>
            </a:endParaRPr>
          </a:p>
          <a:p>
            <a:pPr defTabSz="914400">
              <a:spcAft>
                <a:spcPts val="600"/>
              </a:spcAft>
            </a:pPr>
            <a:r>
              <a:rPr lang="en-US" sz="3600" cap="all">
                <a:solidFill>
                  <a:srgbClr val="FFFFFF"/>
                </a:solidFill>
              </a:rPr>
              <a:t>WIR WÜNSCHEN</a:t>
            </a:r>
            <a:endParaRPr lang="en-US"/>
          </a:p>
          <a:p>
            <a:pPr defTabSz="914400">
              <a:spcAft>
                <a:spcPts val="600"/>
              </a:spcAft>
            </a:pPr>
            <a:r>
              <a:rPr lang="en-US" sz="3600" cap="all">
                <a:solidFill>
                  <a:srgbClr val="FFFFFF"/>
                </a:solidFill>
              </a:rPr>
              <a:t>EUCH ALLES </a:t>
            </a:r>
            <a:endParaRPr lang="en-US"/>
          </a:p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cap="all">
                <a:solidFill>
                  <a:srgbClr val="FFFFFF"/>
                </a:solidFill>
              </a:rPr>
              <a:t>LIEBE UND GUTE, </a:t>
            </a:r>
            <a:r>
              <a:rPr lang="en-US" sz="3600">
                <a:solidFill>
                  <a:srgbClr val="FFFFFF"/>
                </a:solidFill>
              </a:rPr>
              <a:t>​</a:t>
            </a:r>
            <a:r>
              <a:rPr lang="en-US" sz="3600"/>
              <a:t/>
            </a:r>
            <a:br>
              <a:rPr lang="en-US" sz="3600"/>
            </a:br>
            <a:r>
              <a:rPr lang="en-US" sz="3600" cap="all">
                <a:solidFill>
                  <a:srgbClr val="FFFFFF"/>
                </a:solidFill>
              </a:rPr>
              <a:t>VIELE NEUE, </a:t>
            </a:r>
          </a:p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cap="all">
                <a:solidFill>
                  <a:srgbClr val="FFFFFF"/>
                </a:solidFill>
              </a:rPr>
              <a:t>INTERESSANTE </a:t>
            </a:r>
          </a:p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cap="all">
                <a:solidFill>
                  <a:srgbClr val="FFFFFF"/>
                </a:solidFill>
              </a:rPr>
              <a:t>ERFAHRUNGEN </a:t>
            </a:r>
            <a:r>
              <a:rPr lang="en-US" sz="3600">
                <a:solidFill>
                  <a:srgbClr val="FFFFFF"/>
                </a:solidFill>
              </a:rPr>
              <a:t>​</a:t>
            </a:r>
            <a:r>
              <a:rPr lang="en-US" sz="3600"/>
              <a:t/>
            </a:r>
            <a:br>
              <a:rPr lang="en-US" sz="3600"/>
            </a:br>
            <a:r>
              <a:rPr lang="en-US" sz="3600" cap="all">
                <a:solidFill>
                  <a:srgbClr val="FFFFFF"/>
                </a:solidFill>
              </a:rPr>
              <a:t>VOR ALLEM </a:t>
            </a:r>
          </a:p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3600" cap="all">
                <a:solidFill>
                  <a:srgbClr val="FFFFFF"/>
                </a:solidFill>
              </a:rPr>
              <a:t>ABER...</a:t>
            </a: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9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Rectangle 370">
            <a:extLst>
              <a:ext uri="{FF2B5EF4-FFF2-40B4-BE49-F238E27FC236}">
                <a16:creationId xmlns="" xmlns:a16="http://schemas.microsoft.com/office/drawing/2014/main" id="{3A8C6BC2-E9E2-4780-8A41-064073CD43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3" name="Rectangle 372">
            <a:extLst>
              <a:ext uri="{FF2B5EF4-FFF2-40B4-BE49-F238E27FC236}">
                <a16:creationId xmlns="" xmlns:a16="http://schemas.microsoft.com/office/drawing/2014/main" id="{E70450CF-22E9-4B1D-B146-30FEE770C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75" name="Rectangle 374">
            <a:extLst>
              <a:ext uri="{FF2B5EF4-FFF2-40B4-BE49-F238E27FC236}">
                <a16:creationId xmlns="" xmlns:a16="http://schemas.microsoft.com/office/drawing/2014/main" id="{80238079-1F65-476A-BC6C-F2D3BD2683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77" name="Rectangle 376">
            <a:extLst>
              <a:ext uri="{FF2B5EF4-FFF2-40B4-BE49-F238E27FC236}">
                <a16:creationId xmlns="" xmlns:a16="http://schemas.microsoft.com/office/drawing/2014/main" id="{3740C935-D2D3-4F63-A4DA-CD768BB3F4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79" name="Group 378">
            <a:extLst>
              <a:ext uri="{FF2B5EF4-FFF2-40B4-BE49-F238E27FC236}">
                <a16:creationId xmlns="" xmlns:a16="http://schemas.microsoft.com/office/drawing/2014/main" id="{BE8D8045-0F80-4964-B591-0D599AB42D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380" name="Straight Connector 379">
              <a:extLst>
                <a:ext uri="{FF2B5EF4-FFF2-40B4-BE49-F238E27FC236}">
                  <a16:creationId xmlns="" xmlns:a16="http://schemas.microsoft.com/office/drawing/2014/main" id="{AF8A5889-0EE6-4E19-98FE-29F79E987B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="" xmlns:a16="http://schemas.microsoft.com/office/drawing/2014/main" id="{1B0FE4C3-64BE-4A2B-818D-4D84479344F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="" xmlns:a16="http://schemas.microsoft.com/office/drawing/2014/main" id="{54670D04-30D8-487E-A3F4-0655E48016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4" name="Rectangle 383">
            <a:extLst>
              <a:ext uri="{FF2B5EF4-FFF2-40B4-BE49-F238E27FC236}">
                <a16:creationId xmlns="" xmlns:a16="http://schemas.microsoft.com/office/drawing/2014/main" id="{1A856DE3-B9AB-43F7-A80F-CB9F149A90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62761EE3-6399-4515-B952-9873349C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559768"/>
            <a:ext cx="3238829" cy="313537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3000"/>
              </a:lnSpc>
            </a:pPr>
            <a:r>
              <a:rPr lang="en-US" sz="2300" cap="all" spc="-100"/>
              <a:t/>
            </a:r>
            <a:br>
              <a:rPr lang="en-US" sz="2300" cap="all" spc="-100"/>
            </a:br>
            <a:r>
              <a:rPr lang="en-US" sz="2300" cap="all" spc="-100"/>
              <a:t/>
            </a:r>
            <a:br>
              <a:rPr lang="en-US" sz="2300" cap="all" spc="-100"/>
            </a:br>
            <a:r>
              <a:rPr lang="en-US" sz="2300" cap="all" spc="-100"/>
              <a:t/>
            </a:r>
            <a:br>
              <a:rPr lang="en-US" sz="2300" cap="all" spc="-100"/>
            </a:br>
            <a:r>
              <a:rPr lang="en-US" sz="2300" cap="all" spc="-100"/>
              <a:t/>
            </a:r>
            <a:br>
              <a:rPr lang="en-US" sz="2300" cap="all" spc="-100"/>
            </a:br>
            <a:r>
              <a:rPr lang="en-US" sz="2300" cap="all" spc="-100"/>
              <a:t/>
            </a:r>
            <a:br>
              <a:rPr lang="en-US" sz="2300" cap="all" spc="-100"/>
            </a:br>
            <a:r>
              <a:rPr lang="en-US" sz="4400" cap="all" spc="-100">
                <a:solidFill>
                  <a:srgbClr val="FFFFFF"/>
                </a:solidFill>
              </a:rPr>
              <a:t>… </a:t>
            </a:r>
            <a:r>
              <a:rPr lang="en-US" sz="4400" cap="all" spc="-100" err="1">
                <a:solidFill>
                  <a:srgbClr val="FFFFFF"/>
                </a:solidFill>
              </a:rPr>
              <a:t>schöne</a:t>
            </a:r>
            <a:r>
              <a:rPr lang="en-US" sz="4400" cap="all" spc="-100">
                <a:solidFill>
                  <a:srgbClr val="FFFFFF"/>
                </a:solidFill>
              </a:rPr>
              <a:t>, </a:t>
            </a:r>
            <a:r>
              <a:rPr lang="en-US" sz="4400" cap="all" spc="-100" err="1">
                <a:solidFill>
                  <a:srgbClr val="FFFFFF"/>
                </a:solidFill>
              </a:rPr>
              <a:t>erholsame</a:t>
            </a:r>
            <a:r>
              <a:rPr lang="en-US" sz="4400" cap="all" spc="-100">
                <a:solidFill>
                  <a:srgbClr val="FFFFFF"/>
                </a:solidFill>
              </a:rPr>
              <a:t> </a:t>
            </a:r>
            <a:r>
              <a:rPr lang="en-US" sz="4400" cap="all" spc="-100" err="1">
                <a:solidFill>
                  <a:srgbClr val="FFFFFF"/>
                </a:solidFill>
              </a:rPr>
              <a:t>Ferien</a:t>
            </a:r>
            <a:r>
              <a:rPr lang="en-US" sz="4400" cap="all" spc="-100">
                <a:solidFill>
                  <a:srgbClr val="FFFFFF"/>
                </a:solidFill>
              </a:rPr>
              <a:t>!!</a:t>
            </a:r>
            <a:r>
              <a:rPr lang="en-US" sz="4400" cap="all" spc="-100"/>
              <a:t/>
            </a:r>
            <a:br>
              <a:rPr lang="en-US" sz="4400" cap="all" spc="-100"/>
            </a:br>
            <a:r>
              <a:rPr lang="en-US" sz="4400" cap="all" spc="-100"/>
              <a:t/>
            </a:r>
            <a:br>
              <a:rPr lang="en-US" sz="4400" cap="all" spc="-100"/>
            </a:br>
            <a:r>
              <a:rPr lang="en-US" sz="2300" cap="all" spc="-100"/>
              <a:t/>
            </a:r>
            <a:br>
              <a:rPr lang="en-US" sz="2300" cap="all" spc="-100"/>
            </a:br>
            <a:endParaRPr lang="en-US" sz="2300" cap="all" spc="-100">
              <a:solidFill>
                <a:srgbClr val="FFFFFF"/>
              </a:solidFill>
            </a:endParaRPr>
          </a:p>
        </p:txBody>
      </p:sp>
      <p:sp useBgFill="1">
        <p:nvSpPr>
          <p:cNvPr id="386" name="Rectangle 385">
            <a:extLst>
              <a:ext uri="{FF2B5EF4-FFF2-40B4-BE49-F238E27FC236}">
                <a16:creationId xmlns="" xmlns:a16="http://schemas.microsoft.com/office/drawing/2014/main" id="{8B4B154C-0A60-41BF-B149-21BD6D9B90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8" name="Rectangle 387">
            <a:extLst>
              <a:ext uri="{FF2B5EF4-FFF2-40B4-BE49-F238E27FC236}">
                <a16:creationId xmlns="" xmlns:a16="http://schemas.microsoft.com/office/drawing/2014/main" id="{4DC1BCB1-67D2-4359-8F92-3A69D16DD1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219318" y="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90" name="Straight Connector 389">
            <a:extLst>
              <a:ext uri="{FF2B5EF4-FFF2-40B4-BE49-F238E27FC236}">
                <a16:creationId xmlns="" xmlns:a16="http://schemas.microsoft.com/office/drawing/2014/main" id="{8800E080-59F0-4F83-B2C9-C7330EFDF5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33361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Connector 391">
            <a:extLst>
              <a:ext uri="{FF2B5EF4-FFF2-40B4-BE49-F238E27FC236}">
                <a16:creationId xmlns="" xmlns:a16="http://schemas.microsoft.com/office/drawing/2014/main" id="{5F506867-1785-46B5-8ECF-33F482D02C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025258" y="-117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Kostenlose Bild: Sonnenuntergang, Strand, Meer, Meer, Sonne ...">
            <a:extLst>
              <a:ext uri="{FF2B5EF4-FFF2-40B4-BE49-F238E27FC236}">
                <a16:creationId xmlns="" xmlns:a16="http://schemas.microsoft.com/office/drawing/2014/main" id="{B988477D-E9C5-0DBF-0679-0642C377D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2" r="18223" b="-2"/>
          <a:stretch/>
        </p:blipFill>
        <p:spPr>
          <a:xfrm>
            <a:off x="1374424" y="645106"/>
            <a:ext cx="5446921" cy="5559896"/>
          </a:xfrm>
          <a:prstGeom prst="rect">
            <a:avLst/>
          </a:prstGeom>
        </p:spPr>
      </p:pic>
      <p:cxnSp>
        <p:nvCxnSpPr>
          <p:cNvPr id="394" name="Straight Connector 393">
            <a:extLst>
              <a:ext uri="{FF2B5EF4-FFF2-40B4-BE49-F238E27FC236}">
                <a16:creationId xmlns="" xmlns:a16="http://schemas.microsoft.com/office/drawing/2014/main" id="{A8A8A2B6-6C82-4F71-BD0A-2E57CD231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9333618" y="644123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35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 descr="Ein Bild, das draußen, Pflanze, Garten enthält.&#10;&#10;Beschreibung automatisch generiert.">
            <a:extLst>
              <a:ext uri="{FF2B5EF4-FFF2-40B4-BE49-F238E27FC236}">
                <a16:creationId xmlns="" xmlns:a16="http://schemas.microsoft.com/office/drawing/2014/main" id="{0301146A-68EB-0414-926D-F4568657AA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83" y="427382"/>
            <a:ext cx="5691808" cy="3794539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5C9878CD-CBC9-2264-C420-2C2762AFD114}"/>
              </a:ext>
            </a:extLst>
          </p:cNvPr>
          <p:cNvSpPr txBox="1"/>
          <p:nvPr/>
        </p:nvSpPr>
        <p:spPr>
          <a:xfrm rot="1860000">
            <a:off x="5906051" y="2268763"/>
            <a:ext cx="773485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6000" b="1">
                <a:solidFill>
                  <a:srgbClr val="C00000"/>
                </a:solidFill>
                <a:latin typeface="Gigi"/>
                <a:cs typeface="Cavolini"/>
              </a:rPr>
              <a:t>Projekt "</a:t>
            </a:r>
            <a:r>
              <a:rPr lang="de-DE" sz="6000" b="1" err="1">
                <a:solidFill>
                  <a:srgbClr val="C00000"/>
                </a:solidFill>
                <a:latin typeface="Gigi"/>
                <a:cs typeface="Cavolini"/>
              </a:rPr>
              <a:t>Aufblühn</a:t>
            </a:r>
            <a:r>
              <a:rPr lang="de-DE" sz="6000" b="1">
                <a:solidFill>
                  <a:srgbClr val="C00000"/>
                </a:solidFill>
                <a:latin typeface="Gigi"/>
                <a:cs typeface="Cavolini"/>
              </a:rPr>
              <a:t>"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1E439D38-339A-17B3-109C-3DA1C2623BD2}"/>
              </a:ext>
            </a:extLst>
          </p:cNvPr>
          <p:cNvSpPr txBox="1"/>
          <p:nvPr/>
        </p:nvSpPr>
        <p:spPr>
          <a:xfrm>
            <a:off x="4436579" y="51985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  <p:pic>
        <p:nvPicPr>
          <p:cNvPr id="4" name="Grafik 4" descr="Ein Bild, das Baum, draußen, Person, Gras enthält.&#10;&#10;Beschreibung automatisch generiert.">
            <a:extLst>
              <a:ext uri="{FF2B5EF4-FFF2-40B4-BE49-F238E27FC236}">
                <a16:creationId xmlns="" xmlns:a16="http://schemas.microsoft.com/office/drawing/2014/main" id="{346C4915-207A-8A58-C551-F9B39ACD91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487" y="4469296"/>
            <a:ext cx="2743200" cy="1828800"/>
          </a:xfrm>
          <a:prstGeom prst="rect">
            <a:avLst/>
          </a:prstGeom>
        </p:spPr>
      </p:pic>
      <p:pic>
        <p:nvPicPr>
          <p:cNvPr id="5" name="Grafik 5" descr="Ein Bild, das Person, draußen, Gruppe, Personen enthält.&#10;&#10;Beschreibung automatisch generiert.">
            <a:extLst>
              <a:ext uri="{FF2B5EF4-FFF2-40B4-BE49-F238E27FC236}">
                <a16:creationId xmlns="" xmlns:a16="http://schemas.microsoft.com/office/drawing/2014/main" id="{F1C10C87-9B88-6A4E-9725-539D791085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008" y="4469296"/>
            <a:ext cx="2743200" cy="1828800"/>
          </a:xfrm>
          <a:prstGeom prst="rect">
            <a:avLst/>
          </a:prstGeom>
        </p:spPr>
      </p:pic>
      <p:pic>
        <p:nvPicPr>
          <p:cNvPr id="6" name="Grafik 6" descr="Ein Bild, das Himmel, Person, draußen, Berg enthält.&#10;&#10;Beschreibung automatisch generiert.">
            <a:extLst>
              <a:ext uri="{FF2B5EF4-FFF2-40B4-BE49-F238E27FC236}">
                <a16:creationId xmlns="" xmlns:a16="http://schemas.microsoft.com/office/drawing/2014/main" id="{016105EF-467C-1856-DAA2-63BF0A6E13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138" y="4469296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4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Person, Baum, klein, Kind enthält.&#10;&#10;Beschreibung automatisch generiert.">
            <a:extLst>
              <a:ext uri="{FF2B5EF4-FFF2-40B4-BE49-F238E27FC236}">
                <a16:creationId xmlns="" xmlns:a16="http://schemas.microsoft.com/office/drawing/2014/main" id="{E1A28A83-9F5A-FDC7-1BE2-495F0380E5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6662" y="622300"/>
            <a:ext cx="3041373" cy="2289313"/>
          </a:xfrm>
          <a:prstGeom prst="rect">
            <a:avLst/>
          </a:prstGeom>
        </p:spPr>
      </p:pic>
      <p:pic>
        <p:nvPicPr>
          <p:cNvPr id="3" name="Grafik 3" descr="Ein Bild, das Baum, draußen, Person, Himmel enthält.&#10;&#10;Beschreibung automatisch generiert.">
            <a:extLst>
              <a:ext uri="{FF2B5EF4-FFF2-40B4-BE49-F238E27FC236}">
                <a16:creationId xmlns="" xmlns:a16="http://schemas.microsoft.com/office/drawing/2014/main" id="{A07B6F76-0524-8A81-A750-A53AB1F441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313" y="3698461"/>
            <a:ext cx="2014331" cy="2685774"/>
          </a:xfrm>
          <a:prstGeom prst="rect">
            <a:avLst/>
          </a:prstGeom>
        </p:spPr>
      </p:pic>
      <p:pic>
        <p:nvPicPr>
          <p:cNvPr id="4" name="Grafik 4" descr="Ein Bild, das Person, Kind, klein, Baby enthält.&#10;&#10;Beschreibung automatisch generiert.">
            <a:extLst>
              <a:ext uri="{FF2B5EF4-FFF2-40B4-BE49-F238E27FC236}">
                <a16:creationId xmlns="" xmlns:a16="http://schemas.microsoft.com/office/drawing/2014/main" id="{7F90203D-D579-E367-C543-4FF8A5D0E4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2" y="4023692"/>
            <a:ext cx="3140765" cy="2355573"/>
          </a:xfrm>
          <a:prstGeom prst="rect">
            <a:avLst/>
          </a:prstGeom>
        </p:spPr>
      </p:pic>
      <p:pic>
        <p:nvPicPr>
          <p:cNvPr id="5" name="Grafik 5" descr="Ein Bild, das Person, draußen, klein, Kind enthält.&#10;&#10;Beschreibung automatisch generiert.">
            <a:extLst>
              <a:ext uri="{FF2B5EF4-FFF2-40B4-BE49-F238E27FC236}">
                <a16:creationId xmlns="" xmlns:a16="http://schemas.microsoft.com/office/drawing/2014/main" id="{A4B89D71-D566-0AB5-3742-5D5D2C510A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1095" y="3168374"/>
            <a:ext cx="2400853" cy="3215861"/>
          </a:xfrm>
          <a:prstGeom prst="rect">
            <a:avLst/>
          </a:prstGeom>
        </p:spPr>
      </p:pic>
      <p:pic>
        <p:nvPicPr>
          <p:cNvPr id="6" name="Grafik 6" descr="Ein Bild, das draußen, Himmel, Baum, Gras enthält.&#10;&#10;Beschreibung automatisch generiert.">
            <a:extLst>
              <a:ext uri="{FF2B5EF4-FFF2-40B4-BE49-F238E27FC236}">
                <a16:creationId xmlns="" xmlns:a16="http://schemas.microsoft.com/office/drawing/2014/main" id="{F86535EE-3120-DE1F-707D-AC7B05EC49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792" y="540027"/>
            <a:ext cx="2080592" cy="2774122"/>
          </a:xfrm>
          <a:prstGeom prst="rect">
            <a:avLst/>
          </a:prstGeom>
        </p:spPr>
      </p:pic>
      <p:pic>
        <p:nvPicPr>
          <p:cNvPr id="7" name="Grafik 7" descr="Ein Bild, das Baum, Obst, Pflanze enthält.&#10;&#10;Beschreibung automatisch generiert.">
            <a:extLst>
              <a:ext uri="{FF2B5EF4-FFF2-40B4-BE49-F238E27FC236}">
                <a16:creationId xmlns="" xmlns:a16="http://schemas.microsoft.com/office/drawing/2014/main" id="{65D14E3D-EF36-98DD-944E-44EC5D4F0A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531" y="540025"/>
            <a:ext cx="2489201" cy="3293166"/>
          </a:xfrm>
          <a:prstGeom prst="rect">
            <a:avLst/>
          </a:prstGeom>
        </p:spPr>
      </p:pic>
      <p:pic>
        <p:nvPicPr>
          <p:cNvPr id="8" name="Grafik 8" descr="Ein Bild, das Baum, draußen, Person, Personen enthält.&#10;&#10;Beschreibung automatisch generiert.">
            <a:extLst>
              <a:ext uri="{FF2B5EF4-FFF2-40B4-BE49-F238E27FC236}">
                <a16:creationId xmlns="" xmlns:a16="http://schemas.microsoft.com/office/drawing/2014/main" id="{59F9AB0E-8F21-9696-EC96-C491AE05C5E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2" y="540026"/>
            <a:ext cx="2389809" cy="31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draußen, Baum, Person, Holz enthält.&#10;&#10;Beschreibung automatisch generiert.">
            <a:extLst>
              <a:ext uri="{FF2B5EF4-FFF2-40B4-BE49-F238E27FC236}">
                <a16:creationId xmlns="" xmlns:a16="http://schemas.microsoft.com/office/drawing/2014/main" id="{499D60E0-4DFD-499A-3BDD-CA9A21E8A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cxnSp>
        <p:nvCxnSpPr>
          <p:cNvPr id="13" name="Straight Connector 8">
            <a:extLst>
              <a:ext uri="{FF2B5EF4-FFF2-40B4-BE49-F238E27FC236}">
                <a16:creationId xmlns="" xmlns:a16="http://schemas.microsoft.com/office/drawing/2014/main" id="{DCD67800-37AC-4E14-89B0-F79DCB3FB8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3" descr="Ein Bild, das Person, draußen, Gras, stehend enthält.&#10;&#10;Beschreibung automatisch generiert.">
            <a:extLst>
              <a:ext uri="{FF2B5EF4-FFF2-40B4-BE49-F238E27FC236}">
                <a16:creationId xmlns="" xmlns:a16="http://schemas.microsoft.com/office/drawing/2014/main" id="{3D763627-91E3-6565-7E80-AB3101BC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099423"/>
            <a:ext cx="3537345" cy="2653008"/>
          </a:xfrm>
          <a:prstGeom prst="rect">
            <a:avLst/>
          </a:prstGeom>
        </p:spPr>
      </p:pic>
      <p:cxnSp>
        <p:nvCxnSpPr>
          <p:cNvPr id="14" name="Straight Connector 10">
            <a:extLst>
              <a:ext uri="{FF2B5EF4-FFF2-40B4-BE49-F238E27FC236}">
                <a16:creationId xmlns="" xmlns:a16="http://schemas.microsoft.com/office/drawing/2014/main" id="{20F1788F-A5AE-4188-8274-F7F2E3833E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4" descr="Ein Bild, das Person, draußen, Baum, Gras enthält.&#10;&#10;Beschreibung automatisch generiert.">
            <a:extLst>
              <a:ext uri="{FF2B5EF4-FFF2-40B4-BE49-F238E27FC236}">
                <a16:creationId xmlns="" xmlns:a16="http://schemas.microsoft.com/office/drawing/2014/main" id="{5F7DC1B4-6685-E31C-00DF-324BAF7AC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2107008"/>
            <a:ext cx="3517120" cy="26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6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AD9F96A-686B-407D-C998-514A95F84B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662" y="2192791"/>
            <a:ext cx="4713313" cy="264640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08A648E-C8E5-D6A4-09EC-A424BA12FD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053" y="2908301"/>
            <a:ext cx="4565372" cy="3459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3B9C32A-6FA3-23D3-38B8-364ADB875F45}"/>
              </a:ext>
            </a:extLst>
          </p:cNvPr>
          <p:cNvSpPr txBox="1"/>
          <p:nvPr/>
        </p:nvSpPr>
        <p:spPr>
          <a:xfrm>
            <a:off x="450575" y="638312"/>
            <a:ext cx="1041841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latin typeface="Gigi"/>
              </a:rPr>
              <a:t>     </a:t>
            </a:r>
            <a:r>
              <a:rPr lang="en-US" sz="6000" err="1">
                <a:latin typeface="Gigi"/>
              </a:rPr>
              <a:t>Weihnachten</a:t>
            </a:r>
            <a:r>
              <a:rPr lang="en-US" sz="6000">
                <a:latin typeface="Gigi"/>
              </a:rPr>
              <a:t> </a:t>
            </a:r>
            <a:r>
              <a:rPr lang="en-US" sz="6000" err="1">
                <a:latin typeface="Gigi"/>
              </a:rPr>
              <a:t>im</a:t>
            </a:r>
            <a:r>
              <a:rPr lang="en-US" sz="6000">
                <a:latin typeface="Gigi"/>
              </a:rPr>
              <a:t> </a:t>
            </a:r>
            <a:r>
              <a:rPr lang="en-US" sz="6000" err="1">
                <a:latin typeface="Gigi"/>
              </a:rPr>
              <a:t>Schuhkarton</a:t>
            </a:r>
            <a:endParaRPr lang="en-US" sz="6000">
              <a:latin typeface="Gigi"/>
            </a:endParaRPr>
          </a:p>
        </p:txBody>
      </p:sp>
    </p:spTree>
    <p:extLst>
      <p:ext uri="{BB962C8B-B14F-4D97-AF65-F5344CB8AC3E}">
        <p14:creationId xmlns:p14="http://schemas.microsoft.com/office/powerpoint/2010/main" val="5896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B7E2CE-7EFC-4FB0-848A-5B449A3D0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576F44BB-6315-4349-8017-79BE93832C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1457" y="818072"/>
            <a:ext cx="7990935" cy="5336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66AE70D-11BE-4EAC-A16B-69F36456D87A}"/>
              </a:ext>
            </a:extLst>
          </p:cNvPr>
          <p:cNvSpPr txBox="1"/>
          <p:nvPr/>
        </p:nvSpPr>
        <p:spPr>
          <a:xfrm rot="1440000">
            <a:off x="1444893" y="2700264"/>
            <a:ext cx="9399915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800" b="1">
                <a:solidFill>
                  <a:schemeClr val="bg1"/>
                </a:solidFill>
                <a:latin typeface="Gigi"/>
              </a:rPr>
              <a:t>Faschingsdienstag</a:t>
            </a:r>
          </a:p>
        </p:txBody>
      </p:sp>
    </p:spTree>
    <p:extLst>
      <p:ext uri="{BB962C8B-B14F-4D97-AF65-F5344CB8AC3E}">
        <p14:creationId xmlns:p14="http://schemas.microsoft.com/office/powerpoint/2010/main" val="49851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287B117-04C5-461B-B062-4F5F4829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2" name="Grafik 3" descr="Ein Bild, das Person, Boden, Gruppe, darstellend enthält.&#10;&#10;Beschreibung automatisch generiert.">
            <a:extLst>
              <a:ext uri="{FF2B5EF4-FFF2-40B4-BE49-F238E27FC236}">
                <a16:creationId xmlns="" xmlns:a16="http://schemas.microsoft.com/office/drawing/2014/main" id="{9DF03DD2-774B-3FE2-169F-4B4DDB1866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286" y="598714"/>
            <a:ext cx="8153399" cy="545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401DD85-0D31-4A16-B34A-8E5CEFEB0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124" y="247665"/>
            <a:ext cx="10049877" cy="63528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439014" y="832591"/>
            <a:ext cx="7444330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8000" b="1">
                <a:solidFill>
                  <a:schemeClr val="bg1"/>
                </a:solidFill>
                <a:latin typeface="Gigi"/>
              </a:rPr>
              <a:t>Kunterbunt durchs Schuljahr</a:t>
            </a:r>
          </a:p>
        </p:txBody>
      </p:sp>
    </p:spTree>
    <p:extLst>
      <p:ext uri="{BB962C8B-B14F-4D97-AF65-F5344CB8AC3E}">
        <p14:creationId xmlns:p14="http://schemas.microsoft.com/office/powerpoint/2010/main" val="18909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76E5DD08-6538-E0E3-54E3-CC60B1BA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2" name="Grafik 2" descr="Ein Bild, das Person, Boden, Mann, Hut enthält.&#10;&#10;Beschreibung automatisch generiert.">
            <a:extLst>
              <a:ext uri="{FF2B5EF4-FFF2-40B4-BE49-F238E27FC236}">
                <a16:creationId xmlns="" xmlns:a16="http://schemas.microsoft.com/office/drawing/2014/main" id="{F234D7F2-82EC-3CD8-0BDB-0C174E4C62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70" y="3596861"/>
            <a:ext cx="3825460" cy="2546626"/>
          </a:xfrm>
          <a:prstGeom prst="rect">
            <a:avLst/>
          </a:prstGeom>
        </p:spPr>
      </p:pic>
      <p:pic>
        <p:nvPicPr>
          <p:cNvPr id="3" name="Grafik 3" descr="Ein Bild, das Person, Wand, drinnen, Kopfbedeckung enthält.&#10;&#10;Beschreibung automatisch generiert.">
            <a:extLst>
              <a:ext uri="{FF2B5EF4-FFF2-40B4-BE49-F238E27FC236}">
                <a16:creationId xmlns="" xmlns:a16="http://schemas.microsoft.com/office/drawing/2014/main" id="{028CB61A-920D-2420-2D2B-87C2C549D7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1" y="570948"/>
            <a:ext cx="4156765" cy="2767495"/>
          </a:xfrm>
          <a:prstGeom prst="rect">
            <a:avLst/>
          </a:prstGeom>
        </p:spPr>
      </p:pic>
      <p:pic>
        <p:nvPicPr>
          <p:cNvPr id="4" name="Grafik 4" descr="Ein Bild, das Text, drinnen, Computer, Tisch enthält.&#10;&#10;Beschreibung automatisch generiert.">
            <a:extLst>
              <a:ext uri="{FF2B5EF4-FFF2-40B4-BE49-F238E27FC236}">
                <a16:creationId xmlns="" xmlns:a16="http://schemas.microsoft.com/office/drawing/2014/main" id="{21C57FFC-874B-26D8-BE26-4D32F2C53D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966" y="714513"/>
            <a:ext cx="3527286" cy="2347843"/>
          </a:xfrm>
          <a:prstGeom prst="rect">
            <a:avLst/>
          </a:prstGeom>
        </p:spPr>
      </p:pic>
      <p:pic>
        <p:nvPicPr>
          <p:cNvPr id="5" name="Grafik 5" descr="Ein Bild, das Text, Person, drinnen enthält.&#10;&#10;Beschreibung automatisch generiert.">
            <a:extLst>
              <a:ext uri="{FF2B5EF4-FFF2-40B4-BE49-F238E27FC236}">
                <a16:creationId xmlns="" xmlns:a16="http://schemas.microsoft.com/office/drawing/2014/main" id="{27B49168-8DAE-72C5-EF5D-C64C75E704C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226" y="3475382"/>
            <a:ext cx="4013199" cy="2668104"/>
          </a:xfrm>
          <a:prstGeom prst="rect">
            <a:avLst/>
          </a:prstGeom>
        </p:spPr>
      </p:pic>
      <p:pic>
        <p:nvPicPr>
          <p:cNvPr id="6" name="Grafik 6" descr="Ein Bild, das drinnen, Wand, Person, Junge enthält.&#10;&#10;Beschreibung automatisch generiert.">
            <a:extLst>
              <a:ext uri="{FF2B5EF4-FFF2-40B4-BE49-F238E27FC236}">
                <a16:creationId xmlns="" xmlns:a16="http://schemas.microsoft.com/office/drawing/2014/main" id="{673D3C8B-4CFD-0A75-D505-1B749B3984D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313" y="1719470"/>
            <a:ext cx="3472069" cy="23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C96916A2-4803-B749-714B-09F12456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2" name="Grafik 2" descr="Ein Bild, das Text, drinnen, Person, Tisch enthält.&#10;&#10;Beschreibung automatisch generiert.">
            <a:extLst>
              <a:ext uri="{FF2B5EF4-FFF2-40B4-BE49-F238E27FC236}">
                <a16:creationId xmlns="" xmlns:a16="http://schemas.microsoft.com/office/drawing/2014/main" id="{8E0BCBE5-95DF-4B1C-40C8-9BCCC6C28A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704" y="3828774"/>
            <a:ext cx="3847547" cy="2568713"/>
          </a:xfrm>
          <a:prstGeom prst="rect">
            <a:avLst/>
          </a:prstGeom>
        </p:spPr>
      </p:pic>
      <p:pic>
        <p:nvPicPr>
          <p:cNvPr id="3" name="Grafik 3" descr="Ein Bild, das Wand, drinnen, Person enthält.&#10;&#10;Beschreibung automatisch generiert.">
            <a:extLst>
              <a:ext uri="{FF2B5EF4-FFF2-40B4-BE49-F238E27FC236}">
                <a16:creationId xmlns="" xmlns:a16="http://schemas.microsoft.com/office/drawing/2014/main" id="{656881EB-EEE3-681D-A401-AEF7887FB2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53" y="3895035"/>
            <a:ext cx="3637721" cy="2447234"/>
          </a:xfrm>
          <a:prstGeom prst="rect">
            <a:avLst/>
          </a:prstGeom>
        </p:spPr>
      </p:pic>
      <p:pic>
        <p:nvPicPr>
          <p:cNvPr id="4" name="Grafik 4" descr="Ein Bild, das drinnen, Person, Tisch, sitzend enthält.&#10;&#10;Beschreibung automatisch generiert.">
            <a:extLst>
              <a:ext uri="{FF2B5EF4-FFF2-40B4-BE49-F238E27FC236}">
                <a16:creationId xmlns="" xmlns:a16="http://schemas.microsoft.com/office/drawing/2014/main" id="{E135C265-2FC5-72A9-55B1-12FF925D5B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39" y="449469"/>
            <a:ext cx="3361634" cy="2248452"/>
          </a:xfrm>
          <a:prstGeom prst="rect">
            <a:avLst/>
          </a:prstGeom>
        </p:spPr>
      </p:pic>
      <p:pic>
        <p:nvPicPr>
          <p:cNvPr id="5" name="Grafik 5" descr="Ein Bild, das drinnen, Person, Boden enthält.&#10;&#10;Beschreibung automatisch generiert.">
            <a:extLst>
              <a:ext uri="{FF2B5EF4-FFF2-40B4-BE49-F238E27FC236}">
                <a16:creationId xmlns="" xmlns:a16="http://schemas.microsoft.com/office/drawing/2014/main" id="{46217A3C-94AF-79EC-0F52-573681F650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443" y="593035"/>
            <a:ext cx="3703982" cy="2458278"/>
          </a:xfrm>
          <a:prstGeom prst="rect">
            <a:avLst/>
          </a:prstGeom>
        </p:spPr>
      </p:pic>
      <p:pic>
        <p:nvPicPr>
          <p:cNvPr id="6" name="Grafik 6" descr="Ein Bild, das drinnen, Boden, Person, klein enthält.&#10;&#10;Beschreibung automatisch generiert.">
            <a:extLst>
              <a:ext uri="{FF2B5EF4-FFF2-40B4-BE49-F238E27FC236}">
                <a16:creationId xmlns="" xmlns:a16="http://schemas.microsoft.com/office/drawing/2014/main" id="{B23B91DD-0ADC-639F-96F3-BE1185BABE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22" y="327991"/>
            <a:ext cx="3737113" cy="2502452"/>
          </a:xfrm>
          <a:prstGeom prst="rect">
            <a:avLst/>
          </a:prstGeom>
        </p:spPr>
      </p:pic>
      <p:pic>
        <p:nvPicPr>
          <p:cNvPr id="7" name="Grafik 7" descr="Ein Bild, das Boden, Person, drinnen, Kind enthält.&#10;&#10;Beschreibung automatisch generiert.">
            <a:extLst>
              <a:ext uri="{FF2B5EF4-FFF2-40B4-BE49-F238E27FC236}">
                <a16:creationId xmlns="" xmlns:a16="http://schemas.microsoft.com/office/drawing/2014/main" id="{105705C1-5A9A-4BF9-3C65-9B882C6812D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444" y="3652079"/>
            <a:ext cx="3527286" cy="232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0A71EAC-EA5F-5CBD-B4EE-33AAD6C8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2" name="Grafik 2" descr="Ein Bild, das Person, drinnen, Boden, Kind enthält.&#10;&#10;Beschreibung automatisch generiert.">
            <a:extLst>
              <a:ext uri="{FF2B5EF4-FFF2-40B4-BE49-F238E27FC236}">
                <a16:creationId xmlns="" xmlns:a16="http://schemas.microsoft.com/office/drawing/2014/main" id="{93B45FA1-D868-473E-8C9B-320CDAF8CD1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66" y="1089992"/>
            <a:ext cx="6895547" cy="4589668"/>
          </a:xfrm>
          <a:prstGeom prst="rect">
            <a:avLst/>
          </a:prstGeom>
        </p:spPr>
      </p:pic>
      <p:pic>
        <p:nvPicPr>
          <p:cNvPr id="6" name="Grafik 6" descr="Ein Bild, das Person, Kind, drinnen, Gruppe enthält.&#10;&#10;Beschreibung automatisch generiert.">
            <a:extLst>
              <a:ext uri="{FF2B5EF4-FFF2-40B4-BE49-F238E27FC236}">
                <a16:creationId xmlns="" xmlns:a16="http://schemas.microsoft.com/office/drawing/2014/main" id="{75A3D356-ACB3-621C-4648-CC5F13F9DC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661" y="3431209"/>
            <a:ext cx="3251199" cy="2248450"/>
          </a:xfrm>
          <a:prstGeom prst="rect">
            <a:avLst/>
          </a:prstGeom>
        </p:spPr>
      </p:pic>
      <p:pic>
        <p:nvPicPr>
          <p:cNvPr id="7" name="Grafik 7" descr="Ein Bild, das Person, Mädchen, Gruppe, drinnen enthält.&#10;&#10;Beschreibung automatisch generiert.">
            <a:extLst>
              <a:ext uri="{FF2B5EF4-FFF2-40B4-BE49-F238E27FC236}">
                <a16:creationId xmlns="" xmlns:a16="http://schemas.microsoft.com/office/drawing/2014/main" id="{7A370E90-54F0-A73B-221D-1F446B7D65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661" y="1023732"/>
            <a:ext cx="3339547" cy="22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9BFCC86-3A4D-4FF5-B922-B86387DB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4" name="Grafik 4" descr="Ein Bild, das Text, Person, drinnen, Kind enthält.&#10;&#10;Beschreibung automatisch generiert.">
            <a:extLst>
              <a:ext uri="{FF2B5EF4-FFF2-40B4-BE49-F238E27FC236}">
                <a16:creationId xmlns="" xmlns:a16="http://schemas.microsoft.com/office/drawing/2014/main" id="{E420F352-4CF1-6600-3BCD-F9D5339E27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080000">
            <a:off x="6161315" y="838200"/>
            <a:ext cx="4669971" cy="3135085"/>
          </a:xfrm>
          <a:prstGeom prst="rect">
            <a:avLst/>
          </a:prstGeom>
        </p:spPr>
      </p:pic>
      <p:pic>
        <p:nvPicPr>
          <p:cNvPr id="5" name="Grafik 5" descr="Ein Bild, das Text, Person, drinnen enthält.&#10;&#10;Beschreibung automatisch generiert.">
            <a:extLst>
              <a:ext uri="{FF2B5EF4-FFF2-40B4-BE49-F238E27FC236}">
                <a16:creationId xmlns="" xmlns:a16="http://schemas.microsoft.com/office/drawing/2014/main" id="{C717463E-FDA2-59EE-7537-0213AA1404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0000">
            <a:off x="827314" y="489857"/>
            <a:ext cx="4615542" cy="3080657"/>
          </a:xfrm>
          <a:prstGeom prst="rect">
            <a:avLst/>
          </a:prstGeom>
        </p:spPr>
      </p:pic>
      <p:pic>
        <p:nvPicPr>
          <p:cNvPr id="6" name="Grafik 6" descr="Ein Bild, das Text, drinnen, zugemüllt enthält.&#10;&#10;Beschreibung automatisch generiert.">
            <a:extLst>
              <a:ext uri="{FF2B5EF4-FFF2-40B4-BE49-F238E27FC236}">
                <a16:creationId xmlns="" xmlns:a16="http://schemas.microsoft.com/office/drawing/2014/main" id="{4E8B23E6-9C96-5229-6BBD-AB80543024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20000">
            <a:off x="7598229" y="4093029"/>
            <a:ext cx="3461657" cy="2307771"/>
          </a:xfrm>
          <a:prstGeom prst="rect">
            <a:avLst/>
          </a:prstGeom>
        </p:spPr>
      </p:pic>
      <p:pic>
        <p:nvPicPr>
          <p:cNvPr id="8" name="Grafik 8" descr="Ein Bild, das Text, drinnen enthält.&#10;&#10;Beschreibung automatisch generiert.">
            <a:extLst>
              <a:ext uri="{FF2B5EF4-FFF2-40B4-BE49-F238E27FC236}">
                <a16:creationId xmlns="" xmlns:a16="http://schemas.microsoft.com/office/drawing/2014/main" id="{ABD96711-4F8F-8001-A56B-864BBE4CCE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440000">
            <a:off x="1447800" y="3298371"/>
            <a:ext cx="4288971" cy="286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3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5667556-0BCD-4F0D-B6E8-2FDB6679A6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Grafik 4" descr="Ein Bild, das drinnen, Tisch enthält.&#10;&#10;Beschreibung automatisch generiert.">
            <a:extLst>
              <a:ext uri="{FF2B5EF4-FFF2-40B4-BE49-F238E27FC236}">
                <a16:creationId xmlns="" xmlns:a16="http://schemas.microsoft.com/office/drawing/2014/main" id="{0F317C48-5AFC-C144-5E97-547FCDD316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72" y="435429"/>
            <a:ext cx="4484914" cy="2993571"/>
          </a:xfrm>
          <a:prstGeom prst="rect">
            <a:avLst/>
          </a:prstGeom>
        </p:spPr>
      </p:pic>
      <p:pic>
        <p:nvPicPr>
          <p:cNvPr id="7" name="Grafik 7" descr="Ein Bild, das Text, Person, Wand, drinnen enthält.&#10;&#10;Beschreibung automatisch generiert.">
            <a:extLst>
              <a:ext uri="{FF2B5EF4-FFF2-40B4-BE49-F238E27FC236}">
                <a16:creationId xmlns="" xmlns:a16="http://schemas.microsoft.com/office/drawing/2014/main" id="{8D2D8BCB-C9D4-A118-EAA5-68FC38ECE1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3646715"/>
            <a:ext cx="3984171" cy="2656114"/>
          </a:xfrm>
          <a:prstGeom prst="rect">
            <a:avLst/>
          </a:prstGeom>
        </p:spPr>
      </p:pic>
      <p:pic>
        <p:nvPicPr>
          <p:cNvPr id="8" name="Grafik 8" descr="Ein Bild, das Person, drinnen, Boden, darstellend enthält.&#10;&#10;Beschreibung automatisch generiert.">
            <a:extLst>
              <a:ext uri="{FF2B5EF4-FFF2-40B4-BE49-F238E27FC236}">
                <a16:creationId xmlns="" xmlns:a16="http://schemas.microsoft.com/office/drawing/2014/main" id="{39E15C79-B408-644D-685A-BBD13CA505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97828" y="1121229"/>
            <a:ext cx="4114800" cy="2743200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="" xmlns:a16="http://schemas.microsoft.com/office/drawing/2014/main" id="{DB95F5E3-0484-AB00-951A-3E4DBC8337D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086" y="3712029"/>
            <a:ext cx="3570514" cy="2383971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="" xmlns:a16="http://schemas.microsoft.com/office/drawing/2014/main" id="{62CCDD13-7042-B147-6B6D-449C642283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827314"/>
            <a:ext cx="3907971" cy="26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0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FD0E74-BA26-423C-8E69-EC9A8258C3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Grafik 3" descr="Ein Bild, das Person, drinnen, Gruppe enthält.&#10;&#10;Beschreibung automatisch generiert.">
            <a:extLst>
              <a:ext uri="{FF2B5EF4-FFF2-40B4-BE49-F238E27FC236}">
                <a16:creationId xmlns="" xmlns:a16="http://schemas.microsoft.com/office/drawing/2014/main" id="{ACB0DC05-1858-852F-D116-3A30B7CC3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914" y="512441"/>
            <a:ext cx="8730342" cy="582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6D8190-5936-D374-8B3E-1E1A2DE00B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Grafik 4" descr="Ein Bild, das Person, drinnen, Gruppe, darstellend enthält.&#10;&#10;Beschreibung automatisch generiert.">
            <a:extLst>
              <a:ext uri="{FF2B5EF4-FFF2-40B4-BE49-F238E27FC236}">
                <a16:creationId xmlns="" xmlns:a16="http://schemas.microsoft.com/office/drawing/2014/main" id="{7812C1EC-F688-A3C4-DD35-6EDEDA6EB4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83" y="548860"/>
            <a:ext cx="4885634" cy="3253408"/>
          </a:xfrm>
          <a:prstGeom prst="rect">
            <a:avLst/>
          </a:prstGeom>
        </p:spPr>
      </p:pic>
      <p:pic>
        <p:nvPicPr>
          <p:cNvPr id="9" name="Grafik 9" descr="Ein Bild, das Person enthält.&#10;&#10;Beschreibung automatisch generiert.">
            <a:extLst>
              <a:ext uri="{FF2B5EF4-FFF2-40B4-BE49-F238E27FC236}">
                <a16:creationId xmlns="" xmlns:a16="http://schemas.microsoft.com/office/drawing/2014/main" id="{DA04D4F0-990E-ABDD-F478-B0524F9627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443" y="4115904"/>
            <a:ext cx="3372678" cy="2248452"/>
          </a:xfrm>
          <a:prstGeom prst="rect">
            <a:avLst/>
          </a:prstGeom>
        </p:spPr>
      </p:pic>
      <p:pic>
        <p:nvPicPr>
          <p:cNvPr id="10" name="Grafik 10" descr="Ein Bild, das Boden, drinnen enthält.&#10;&#10;Beschreibung automatisch generiert.">
            <a:extLst>
              <a:ext uri="{FF2B5EF4-FFF2-40B4-BE49-F238E27FC236}">
                <a16:creationId xmlns="" xmlns:a16="http://schemas.microsoft.com/office/drawing/2014/main" id="{36B229AE-41E5-E6E3-AD18-17D405C884C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096" y="736600"/>
            <a:ext cx="3703982" cy="2480365"/>
          </a:xfrm>
          <a:prstGeom prst="rect">
            <a:avLst/>
          </a:prstGeom>
        </p:spPr>
      </p:pic>
      <p:pic>
        <p:nvPicPr>
          <p:cNvPr id="11" name="Grafik 11" descr="Ein Bild, das Boden, drinnen, Person, Familie enthält.&#10;&#10;Beschreibung automatisch generiert.">
            <a:extLst>
              <a:ext uri="{FF2B5EF4-FFF2-40B4-BE49-F238E27FC236}">
                <a16:creationId xmlns="" xmlns:a16="http://schemas.microsoft.com/office/drawing/2014/main" id="{217FDF53-D98B-98E3-9B49-F4618D93A0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35" y="3585817"/>
            <a:ext cx="4024243" cy="26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2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1A18D40-AE5F-34BB-8DB1-A309AAC2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4" name="Grafik 4" descr="Ein Bild, das Fenster, drinnen, Person, Boden enthält.&#10;&#10;Beschreibung automatisch generiert.">
            <a:extLst>
              <a:ext uri="{FF2B5EF4-FFF2-40B4-BE49-F238E27FC236}">
                <a16:creationId xmlns="" xmlns:a16="http://schemas.microsoft.com/office/drawing/2014/main" id="{8799C9D5-86E6-95B6-77F4-0CD27674A8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4661" y="4668078"/>
            <a:ext cx="2743200" cy="1828800"/>
          </a:xfrm>
          <a:prstGeom prst="rect">
            <a:avLst/>
          </a:prstGeom>
        </p:spPr>
      </p:pic>
      <p:pic>
        <p:nvPicPr>
          <p:cNvPr id="5" name="Grafik 5" descr="Ein Bild, das Person, drinnen enthält.&#10;&#10;Beschreibung automatisch generiert.">
            <a:extLst>
              <a:ext uri="{FF2B5EF4-FFF2-40B4-BE49-F238E27FC236}">
                <a16:creationId xmlns="" xmlns:a16="http://schemas.microsoft.com/office/drawing/2014/main" id="{CEEA5C67-4511-3434-F3D5-6F6E777058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269" y="2547730"/>
            <a:ext cx="2743200" cy="1828800"/>
          </a:xfrm>
          <a:prstGeom prst="rect">
            <a:avLst/>
          </a:prstGeom>
        </p:spPr>
      </p:pic>
      <p:pic>
        <p:nvPicPr>
          <p:cNvPr id="6" name="Grafik 6" descr="Ein Bild, das drinnen, Wand, Junge, jung enthält.&#10;&#10;Beschreibung automatisch generiert.">
            <a:extLst>
              <a:ext uri="{FF2B5EF4-FFF2-40B4-BE49-F238E27FC236}">
                <a16:creationId xmlns="" xmlns:a16="http://schemas.microsoft.com/office/drawing/2014/main" id="{8A745721-5AA2-A170-3AF3-205E869E79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617" y="570948"/>
            <a:ext cx="2743200" cy="1828800"/>
          </a:xfrm>
          <a:prstGeom prst="rect">
            <a:avLst/>
          </a:prstGeom>
        </p:spPr>
      </p:pic>
      <p:pic>
        <p:nvPicPr>
          <p:cNvPr id="7" name="Grafik 7" descr="Ein Bild, das drinnen, Tisch, Junge, Boden enthält.&#10;&#10;Beschreibung automatisch generiert.">
            <a:extLst>
              <a:ext uri="{FF2B5EF4-FFF2-40B4-BE49-F238E27FC236}">
                <a16:creationId xmlns="" xmlns:a16="http://schemas.microsoft.com/office/drawing/2014/main" id="{BAE9FB85-45E3-5D11-CE0D-3A83EA5D72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87" y="2514600"/>
            <a:ext cx="2743200" cy="1828800"/>
          </a:xfrm>
          <a:prstGeom prst="rect">
            <a:avLst/>
          </a:prstGeom>
        </p:spPr>
      </p:pic>
      <p:pic>
        <p:nvPicPr>
          <p:cNvPr id="8" name="Grafik 8" descr="Ein Bild, das drinnen, Person, Gruppe enthält.&#10;&#10;Beschreibung automatisch generiert.">
            <a:extLst>
              <a:ext uri="{FF2B5EF4-FFF2-40B4-BE49-F238E27FC236}">
                <a16:creationId xmlns="" xmlns:a16="http://schemas.microsoft.com/office/drawing/2014/main" id="{0030EC22-B868-C377-516F-82B6A55683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91" y="526774"/>
            <a:ext cx="2743200" cy="1828800"/>
          </a:xfrm>
          <a:prstGeom prst="rect">
            <a:avLst/>
          </a:prstGeom>
        </p:spPr>
      </p:pic>
      <p:pic>
        <p:nvPicPr>
          <p:cNvPr id="9" name="Grafik 9" descr="Ein Bild, das drinnen enthält.&#10;&#10;Beschreibung automatisch generiert.">
            <a:extLst>
              <a:ext uri="{FF2B5EF4-FFF2-40B4-BE49-F238E27FC236}">
                <a16:creationId xmlns="" xmlns:a16="http://schemas.microsoft.com/office/drawing/2014/main" id="{2FA14191-5002-2AB9-8183-244090EA9C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530" y="482600"/>
            <a:ext cx="2743200" cy="1828800"/>
          </a:xfrm>
          <a:prstGeom prst="rect">
            <a:avLst/>
          </a:prstGeom>
        </p:spPr>
      </p:pic>
      <p:pic>
        <p:nvPicPr>
          <p:cNvPr id="10" name="Grafik 10" descr="Ein Bild, das Text enthält.&#10;&#10;Beschreibung automatisch generiert.">
            <a:extLst>
              <a:ext uri="{FF2B5EF4-FFF2-40B4-BE49-F238E27FC236}">
                <a16:creationId xmlns="" xmlns:a16="http://schemas.microsoft.com/office/drawing/2014/main" id="{1F5127F5-A380-C3F4-B033-50A63C42931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487" y="2625035"/>
            <a:ext cx="2743200" cy="1828800"/>
          </a:xfrm>
          <a:prstGeom prst="rect">
            <a:avLst/>
          </a:prstGeom>
        </p:spPr>
      </p:pic>
      <p:pic>
        <p:nvPicPr>
          <p:cNvPr id="11" name="Grafik 11" descr="Ein Bild, das Person, drinnen, Junge, Kind enthält.&#10;&#10;Beschreibung automatisch generiert.">
            <a:extLst>
              <a:ext uri="{FF2B5EF4-FFF2-40B4-BE49-F238E27FC236}">
                <a16:creationId xmlns="" xmlns:a16="http://schemas.microsoft.com/office/drawing/2014/main" id="{CA8D8A79-3D32-FA5C-1475-FC1009D6E4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183" y="4668078"/>
            <a:ext cx="2743200" cy="1828800"/>
          </a:xfrm>
          <a:prstGeom prst="rect">
            <a:avLst/>
          </a:prstGeom>
        </p:spPr>
      </p:pic>
      <p:pic>
        <p:nvPicPr>
          <p:cNvPr id="12" name="Grafik 12" descr="Ein Bild, das drinnen, Mädchen enthält.&#10;&#10;Beschreibung automatisch generiert.">
            <a:extLst>
              <a:ext uri="{FF2B5EF4-FFF2-40B4-BE49-F238E27FC236}">
                <a16:creationId xmlns="" xmlns:a16="http://schemas.microsoft.com/office/drawing/2014/main" id="{8355BF7D-697E-F242-7D7B-AE05F97B801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617" y="4668078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314F1B-18A0-0D5E-D4E0-B5A3DF54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7" y="386751"/>
            <a:ext cx="11038933" cy="6156384"/>
          </a:xfrm>
          <a:prstGeom prst="rect">
            <a:avLst/>
          </a:prstGeom>
        </p:spPr>
      </p:pic>
      <p:pic>
        <p:nvPicPr>
          <p:cNvPr id="4" name="Grafik 4" descr="Ein Bild, das Boden, Person, drinnen, Gruppe enthält.&#10;&#10;Beschreibung automatisch generiert.">
            <a:extLst>
              <a:ext uri="{FF2B5EF4-FFF2-40B4-BE49-F238E27FC236}">
                <a16:creationId xmlns="" xmlns:a16="http://schemas.microsoft.com/office/drawing/2014/main" id="{3B1A400E-794D-5CF8-E07D-6C6B29FAEF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61" y="383209"/>
            <a:ext cx="6398591" cy="4258365"/>
          </a:xfrm>
          <a:prstGeom prst="rect">
            <a:avLst/>
          </a:prstGeom>
        </p:spPr>
      </p:pic>
      <p:pic>
        <p:nvPicPr>
          <p:cNvPr id="6" name="Grafik 6" descr="Ein Bild, das Text, Person, drinnen, darstellend enthält.&#10;&#10;Beschreibung automatisch generiert.">
            <a:extLst>
              <a:ext uri="{FF2B5EF4-FFF2-40B4-BE49-F238E27FC236}">
                <a16:creationId xmlns="" xmlns:a16="http://schemas.microsoft.com/office/drawing/2014/main" id="{FA4B0531-C96B-20ED-847F-2744505C34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399" y="3199296"/>
            <a:ext cx="4521200" cy="3021495"/>
          </a:xfrm>
          <a:prstGeom prst="rect">
            <a:avLst/>
          </a:prstGeom>
        </p:spPr>
      </p:pic>
      <p:pic>
        <p:nvPicPr>
          <p:cNvPr id="7" name="Grafik 7" descr="Ein Bild, das Boden, Person, drinnen enthält.&#10;&#10;Beschreibung automatisch generiert.">
            <a:extLst>
              <a:ext uri="{FF2B5EF4-FFF2-40B4-BE49-F238E27FC236}">
                <a16:creationId xmlns="" xmlns:a16="http://schemas.microsoft.com/office/drawing/2014/main" id="{7221E21A-D0EB-B928-C7F1-F5817F747F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095" y="3839817"/>
            <a:ext cx="3803374" cy="2524540"/>
          </a:xfrm>
          <a:prstGeom prst="rect">
            <a:avLst/>
          </a:prstGeom>
        </p:spPr>
      </p:pic>
      <p:pic>
        <p:nvPicPr>
          <p:cNvPr id="8" name="Grafik 8" descr="Ein Bild, das Boden, Wand, drinnen enthält.&#10;&#10;Beschreibung automatisch generiert.">
            <a:extLst>
              <a:ext uri="{FF2B5EF4-FFF2-40B4-BE49-F238E27FC236}">
                <a16:creationId xmlns="" xmlns:a16="http://schemas.microsoft.com/office/drawing/2014/main" id="{88673DCE-79A8-2AC0-E65B-8FB66ACECD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0" y="648252"/>
            <a:ext cx="3670852" cy="244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846EE34-4EFC-E999-9904-B74259E33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97" y="508229"/>
            <a:ext cx="11038933" cy="6156384"/>
          </a:xfrm>
          <a:prstGeom prst="rect">
            <a:avLst/>
          </a:prstGeom>
        </p:spPr>
      </p:pic>
      <p:pic>
        <p:nvPicPr>
          <p:cNvPr id="4" name="Grafik 4" descr="Ein Bild, das Boden, Person, drinnen enthält.&#10;&#10;Beschreibung automatisch generiert.">
            <a:extLst>
              <a:ext uri="{FF2B5EF4-FFF2-40B4-BE49-F238E27FC236}">
                <a16:creationId xmlns="" xmlns:a16="http://schemas.microsoft.com/office/drawing/2014/main" id="{7313E60F-F682-53CB-B7A7-74447AE19E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357" y="593035"/>
            <a:ext cx="4653721" cy="3098799"/>
          </a:xfrm>
          <a:prstGeom prst="rect">
            <a:avLst/>
          </a:prstGeom>
        </p:spPr>
      </p:pic>
      <p:pic>
        <p:nvPicPr>
          <p:cNvPr id="5" name="Grafik 5" descr="Ein Bild, das drinnen, Boden, Wand, Mädchen enthält.&#10;&#10;Beschreibung automatisch generiert.">
            <a:extLst>
              <a:ext uri="{FF2B5EF4-FFF2-40B4-BE49-F238E27FC236}">
                <a16:creationId xmlns="" xmlns:a16="http://schemas.microsoft.com/office/drawing/2014/main" id="{64F96447-70E8-3CC2-1E92-A7630278B0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22139" y="2023165"/>
            <a:ext cx="4114800" cy="2743200"/>
          </a:xfrm>
          <a:prstGeom prst="rect">
            <a:avLst/>
          </a:prstGeom>
        </p:spPr>
      </p:pic>
      <p:pic>
        <p:nvPicPr>
          <p:cNvPr id="6" name="Grafik 6" descr="Ein Bild, das Boden, drinnen enthält.&#10;&#10;Beschreibung automatisch generiert.">
            <a:extLst>
              <a:ext uri="{FF2B5EF4-FFF2-40B4-BE49-F238E27FC236}">
                <a16:creationId xmlns="" xmlns:a16="http://schemas.microsoft.com/office/drawing/2014/main" id="{D14503DF-25BD-66D4-823F-441A3AC4621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40400" y="940904"/>
            <a:ext cx="4114800" cy="2743200"/>
          </a:xfrm>
          <a:prstGeom prst="rect">
            <a:avLst/>
          </a:prstGeom>
        </p:spPr>
      </p:pic>
      <p:pic>
        <p:nvPicPr>
          <p:cNvPr id="8" name="Grafik 8" descr="Ein Bild, das Boden, drinnen enthält.&#10;&#10;Beschreibung automatisch generiert.">
            <a:extLst>
              <a:ext uri="{FF2B5EF4-FFF2-40B4-BE49-F238E27FC236}">
                <a16:creationId xmlns="" xmlns:a16="http://schemas.microsoft.com/office/drawing/2014/main" id="{DEE99B1E-3615-60AC-B055-5B4D7A8BFF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183" y="3817730"/>
            <a:ext cx="4112591" cy="273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5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36">
            <a:extLst>
              <a:ext uri="{FF2B5EF4-FFF2-40B4-BE49-F238E27FC236}">
                <a16:creationId xmlns="" xmlns:a16="http://schemas.microsoft.com/office/drawing/2014/main" id="{1B5D6631-F74B-410E-B60D-7C97D6D770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38">
            <a:extLst>
              <a:ext uri="{FF2B5EF4-FFF2-40B4-BE49-F238E27FC236}">
                <a16:creationId xmlns="" xmlns:a16="http://schemas.microsoft.com/office/drawing/2014/main" id="{6F300CB1-0412-47A2-BA30-07135C98E7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4" name="Rectangle 40">
            <a:extLst>
              <a:ext uri="{FF2B5EF4-FFF2-40B4-BE49-F238E27FC236}">
                <a16:creationId xmlns="" xmlns:a16="http://schemas.microsoft.com/office/drawing/2014/main" id="{C1AC820A-F7A7-46F3-933A-2CCC7201D3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5" name="Rectangle 42">
            <a:extLst>
              <a:ext uri="{FF2B5EF4-FFF2-40B4-BE49-F238E27FC236}">
                <a16:creationId xmlns="" xmlns:a16="http://schemas.microsoft.com/office/drawing/2014/main" id="{8DAFCA3D-277C-4C06-BC17-5108F3A700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6" name="Group 44">
            <a:extLst>
              <a:ext uri="{FF2B5EF4-FFF2-40B4-BE49-F238E27FC236}">
                <a16:creationId xmlns="" xmlns:a16="http://schemas.microsoft.com/office/drawing/2014/main" id="{5457DF47-900A-447E-9B61-2B94B74950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84772325-EEFF-4BA8-841C-29A78A2E43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AD3094C5-7785-41DD-B095-217D26651E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ED3CF66E-289D-4AB8-85D9-C0B9AE18B6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8A69232-2698-295F-6893-BA38384672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b="15730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67" name="Rectangle 49">
            <a:extLst>
              <a:ext uri="{FF2B5EF4-FFF2-40B4-BE49-F238E27FC236}">
                <a16:creationId xmlns="" xmlns:a16="http://schemas.microsoft.com/office/drawing/2014/main" id="{8A3844E6-D96A-41C1-870D-EE39760D72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alpha val="94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68" name="Rectangle 51">
            <a:extLst>
              <a:ext uri="{FF2B5EF4-FFF2-40B4-BE49-F238E27FC236}">
                <a16:creationId xmlns="" xmlns:a16="http://schemas.microsoft.com/office/drawing/2014/main" id="{F2A92315-CB5C-4EB8-992E-4AA0C5DBC6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44B806BC-351E-4704-96E0-C71FE7BA0A3E}"/>
              </a:ext>
            </a:extLst>
          </p:cNvPr>
          <p:cNvSpPr txBox="1"/>
          <p:nvPr/>
        </p:nvSpPr>
        <p:spPr>
          <a:xfrm>
            <a:off x="1561708" y="2091263"/>
            <a:ext cx="9068586" cy="25908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Erstkommunion 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der 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1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3. Klasse</a:t>
            </a:r>
          </a:p>
        </p:txBody>
      </p:sp>
      <p:sp>
        <p:nvSpPr>
          <p:cNvPr id="69" name="Rectangle 53">
            <a:extLst>
              <a:ext uri="{FF2B5EF4-FFF2-40B4-BE49-F238E27FC236}">
                <a16:creationId xmlns="" xmlns:a16="http://schemas.microsoft.com/office/drawing/2014/main" id="{79FECA57-A5E2-44A8-96B6-A95724F800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0" name="Straight Connector 55">
            <a:extLst>
              <a:ext uri="{FF2B5EF4-FFF2-40B4-BE49-F238E27FC236}">
                <a16:creationId xmlns="" xmlns:a16="http://schemas.microsoft.com/office/drawing/2014/main" id="{BD4DE04D-ED96-4A1A-AA20-E4BBEECBFC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57">
            <a:extLst>
              <a:ext uri="{FF2B5EF4-FFF2-40B4-BE49-F238E27FC236}">
                <a16:creationId xmlns="" xmlns:a16="http://schemas.microsoft.com/office/drawing/2014/main" id="{F6D8CE3E-8596-4FB7-A9A6-0B18C146B9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59">
            <a:extLst>
              <a:ext uri="{FF2B5EF4-FFF2-40B4-BE49-F238E27FC236}">
                <a16:creationId xmlns="" xmlns:a16="http://schemas.microsoft.com/office/drawing/2014/main" id="{3D78D154-D736-4782-853A-1EC344B8E8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7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4967F423-D21C-4F37-A0B7-750026A171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5320E0AB-50D0-46F1-1808-250637A59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Dann??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3047B46-4F2F-4746-8B82-B30EAAAE0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54E8A8E-D194-4D55-92A3-6B0799722E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04C55BEE-C97A-30DE-B9E2-EC7019291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1" r="20337" b="-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0484B594-EE01-E598-74FF-75798DCEB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6137" y="2538919"/>
            <a:ext cx="460215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>
                <a:solidFill>
                  <a:schemeClr val="tx1"/>
                </a:solidFill>
              </a:rPr>
              <a:t>Nach </a:t>
            </a:r>
            <a:r>
              <a:rPr lang="en-US" sz="4000" err="1">
                <a:solidFill>
                  <a:schemeClr val="tx1"/>
                </a:solidFill>
              </a:rPr>
              <a:t>langem</a:t>
            </a:r>
            <a:r>
              <a:rPr lang="en-US" sz="4000">
                <a:solidFill>
                  <a:schemeClr val="tx1"/>
                </a:solidFill>
              </a:rPr>
              <a:t> Warten-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US" sz="40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err="1">
                <a:solidFill>
                  <a:schemeClr val="tx1"/>
                </a:solidFill>
              </a:rPr>
              <a:t>endlich</a:t>
            </a:r>
            <a:r>
              <a:rPr lang="en-US" sz="400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341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38F879A-EC23-CB96-AF44-2724111F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860" y="2792116"/>
            <a:ext cx="10058400" cy="1371600"/>
          </a:xfrm>
        </p:spPr>
        <p:txBody>
          <a:bodyPr/>
          <a:lstStyle/>
          <a:p>
            <a:r>
              <a:rPr lang="de-AT"/>
              <a:t>…maskenfrei!!!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7B5754CA-302B-AB09-32B5-55902B0F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078" y="907678"/>
            <a:ext cx="6133184" cy="550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2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39771D5D-18F8-102B-EB3C-7975E71C9B32}"/>
              </a:ext>
            </a:extLst>
          </p:cNvPr>
          <p:cNvSpPr txBox="1"/>
          <p:nvPr/>
        </p:nvSpPr>
        <p:spPr>
          <a:xfrm>
            <a:off x="494749" y="494747"/>
            <a:ext cx="896067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400">
                <a:latin typeface="Gigi"/>
              </a:rPr>
              <a:t>Flurreinigung-</a:t>
            </a:r>
          </a:p>
          <a:p>
            <a:r>
              <a:rPr lang="de-DE" sz="4400">
                <a:latin typeface="Gigi"/>
              </a:rPr>
              <a:t>Wir halten unsere Umwelt sauber</a:t>
            </a:r>
          </a:p>
        </p:txBody>
      </p:sp>
      <p:pic>
        <p:nvPicPr>
          <p:cNvPr id="3" name="Grafik 3" descr="Ein Bild, das Person, Boden, Gruppe, Sport enthält.&#10;&#10;Beschreibung automatisch generiert.">
            <a:extLst>
              <a:ext uri="{FF2B5EF4-FFF2-40B4-BE49-F238E27FC236}">
                <a16:creationId xmlns="" xmlns:a16="http://schemas.microsoft.com/office/drawing/2014/main" id="{76EBA79C-B209-1C17-4763-FF9AA3C1DB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443" y="2249557"/>
            <a:ext cx="5040243" cy="3352799"/>
          </a:xfrm>
          <a:prstGeom prst="rect">
            <a:avLst/>
          </a:prstGeom>
        </p:spPr>
      </p:pic>
      <p:pic>
        <p:nvPicPr>
          <p:cNvPr id="4" name="Grafik 4" descr="Ein Bild, das Gras, draußen, Person, Gruppe enthält.&#10;&#10;Beschreibung automatisch generiert.">
            <a:extLst>
              <a:ext uri="{FF2B5EF4-FFF2-40B4-BE49-F238E27FC236}">
                <a16:creationId xmlns="" xmlns:a16="http://schemas.microsoft.com/office/drawing/2014/main" id="{DDF7DF0F-86DD-AF65-24D2-D4C8191E5E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096" y="2238513"/>
            <a:ext cx="5051287" cy="33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Baum, draußen, Person, Gruppe enthält.&#10;&#10;Beschreibung automatisch generiert.">
            <a:extLst>
              <a:ext uri="{FF2B5EF4-FFF2-40B4-BE49-F238E27FC236}">
                <a16:creationId xmlns="" xmlns:a16="http://schemas.microsoft.com/office/drawing/2014/main" id="{8C0D4CAE-100F-13EC-D751-B0632F845F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74" y="1638299"/>
            <a:ext cx="4742070" cy="3570357"/>
          </a:xfrm>
          <a:prstGeom prst="rect">
            <a:avLst/>
          </a:prstGeom>
        </p:spPr>
      </p:pic>
      <p:pic>
        <p:nvPicPr>
          <p:cNvPr id="3" name="Grafik 3" descr="Ein Bild, das draußen, Himmel, Gebäude, Person enthält.&#10;&#10;Beschreibung automatisch generiert.">
            <a:extLst>
              <a:ext uri="{FF2B5EF4-FFF2-40B4-BE49-F238E27FC236}">
                <a16:creationId xmlns="" xmlns:a16="http://schemas.microsoft.com/office/drawing/2014/main" id="{DD0D026E-FCF3-5E92-38C4-3CF0345E3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878" y="1589157"/>
            <a:ext cx="2776330" cy="3679687"/>
          </a:xfrm>
          <a:prstGeom prst="rect">
            <a:avLst/>
          </a:prstGeom>
        </p:spPr>
      </p:pic>
      <p:pic>
        <p:nvPicPr>
          <p:cNvPr id="4" name="Grafik 4" descr="Ein Bild, das draußen, Gras, Himmel, spielend enthält.&#10;&#10;Beschreibung automatisch generiert.">
            <a:extLst>
              <a:ext uri="{FF2B5EF4-FFF2-40B4-BE49-F238E27FC236}">
                <a16:creationId xmlns="" xmlns:a16="http://schemas.microsoft.com/office/drawing/2014/main" id="{C697F52D-B579-AA45-0A38-2284B17C4B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008" y="1589156"/>
            <a:ext cx="2732156" cy="36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4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 descr="Ein Bild, das Person, draußen, Menge enthält.&#10;&#10;Beschreibung automatisch generiert.">
            <a:extLst>
              <a:ext uri="{FF2B5EF4-FFF2-40B4-BE49-F238E27FC236}">
                <a16:creationId xmlns="" xmlns:a16="http://schemas.microsoft.com/office/drawing/2014/main" id="{EABCE33C-7DE0-4364-2DD4-754B955AD5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791" y="758687"/>
            <a:ext cx="3472069" cy="2314713"/>
          </a:xfrm>
          <a:prstGeom prst="rect">
            <a:avLst/>
          </a:prstGeom>
        </p:spPr>
      </p:pic>
      <p:pic>
        <p:nvPicPr>
          <p:cNvPr id="4" name="Grafik 4" descr="Ein Bild, das Gras, draußen, Feld enthält.&#10;&#10;Beschreibung automatisch generiert.">
            <a:extLst>
              <a:ext uri="{FF2B5EF4-FFF2-40B4-BE49-F238E27FC236}">
                <a16:creationId xmlns="" xmlns:a16="http://schemas.microsoft.com/office/drawing/2014/main" id="{D05A216F-6A74-AAD5-4C36-AA92B90DE7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052" y="559904"/>
            <a:ext cx="3516243" cy="2325756"/>
          </a:xfrm>
          <a:prstGeom prst="rect">
            <a:avLst/>
          </a:prstGeom>
        </p:spPr>
      </p:pic>
      <p:pic>
        <p:nvPicPr>
          <p:cNvPr id="5" name="Grafik 5" descr="Ein Bild, das Boden, Kind, Person, jung enthält.&#10;&#10;Beschreibung automatisch generiert.">
            <a:extLst>
              <a:ext uri="{FF2B5EF4-FFF2-40B4-BE49-F238E27FC236}">
                <a16:creationId xmlns="" xmlns:a16="http://schemas.microsoft.com/office/drawing/2014/main" id="{3601CA9B-48E9-0DDD-F3AB-BAB257FE5F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2" y="4601817"/>
            <a:ext cx="2743200" cy="1828800"/>
          </a:xfrm>
          <a:prstGeom prst="rect">
            <a:avLst/>
          </a:prstGeom>
        </p:spPr>
      </p:pic>
      <p:pic>
        <p:nvPicPr>
          <p:cNvPr id="6" name="Grafik 6" descr="Ein Bild, das Person, Kind, klein, Mädchen enthält.&#10;&#10;Beschreibung automatisch generiert.">
            <a:extLst>
              <a:ext uri="{FF2B5EF4-FFF2-40B4-BE49-F238E27FC236}">
                <a16:creationId xmlns="" xmlns:a16="http://schemas.microsoft.com/office/drawing/2014/main" id="{FA366C97-86B0-0265-1B98-3A10C81860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2" y="2580861"/>
            <a:ext cx="2743200" cy="1828800"/>
          </a:xfrm>
          <a:prstGeom prst="rect">
            <a:avLst/>
          </a:prstGeom>
        </p:spPr>
      </p:pic>
      <p:pic>
        <p:nvPicPr>
          <p:cNvPr id="7" name="Grafik 7" descr="Ein Bild, das Gras, draußen, Person, Feld enthält.&#10;&#10;Beschreibung automatisch generiert.">
            <a:extLst>
              <a:ext uri="{FF2B5EF4-FFF2-40B4-BE49-F238E27FC236}">
                <a16:creationId xmlns="" xmlns:a16="http://schemas.microsoft.com/office/drawing/2014/main" id="{7AB06972-70BA-BB1F-339D-02CD908B0F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2" y="626165"/>
            <a:ext cx="2743200" cy="1828800"/>
          </a:xfrm>
          <a:prstGeom prst="rect">
            <a:avLst/>
          </a:prstGeom>
        </p:spPr>
      </p:pic>
      <p:pic>
        <p:nvPicPr>
          <p:cNvPr id="8" name="Grafik 8" descr="Ein Bild, das Stuhl, drinnen, Tisch, Esstisch enthält.&#10;&#10;Beschreibung automatisch generiert.">
            <a:extLst>
              <a:ext uri="{FF2B5EF4-FFF2-40B4-BE49-F238E27FC236}">
                <a16:creationId xmlns="" xmlns:a16="http://schemas.microsoft.com/office/drawing/2014/main" id="{B2968918-D347-B196-BE80-C1D6603096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791" y="3629991"/>
            <a:ext cx="3715026" cy="2480365"/>
          </a:xfrm>
          <a:prstGeom prst="rect">
            <a:avLst/>
          </a:prstGeom>
        </p:spPr>
      </p:pic>
      <p:pic>
        <p:nvPicPr>
          <p:cNvPr id="9" name="Grafik 9" descr="Ein Bild, das Himmel, draußen, Person, Berg enthält.&#10;&#10;Beschreibung automatisch generiert.">
            <a:extLst>
              <a:ext uri="{FF2B5EF4-FFF2-40B4-BE49-F238E27FC236}">
                <a16:creationId xmlns="" xmlns:a16="http://schemas.microsoft.com/office/drawing/2014/main" id="{DDDD19F6-E259-7660-5AE8-11D0FE91C87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9443" y="3166165"/>
            <a:ext cx="4024243" cy="26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6F79F82-1252-45D5-B9C3-C4F2B0BA3C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E94D120F-99B4-41EA-B626-9C55D57C7B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E52426A7-8271-47C8-9006-BD9DBD52E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04F92726-8D65-4F06-8243-96CB8CE660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4A7F2011-714A-4A00-ABAD-EEF84D9279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0A065EE9-9615-47E3-8F07-33DE59F698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7F21A2FC-0F6E-4381-BAA6-AC50BFBEA7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48821413-03FF-40EC-A08E-856957FA6E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4" name="Rectangle 53">
            <a:extLst>
              <a:ext uri="{FF2B5EF4-FFF2-40B4-BE49-F238E27FC236}">
                <a16:creationId xmlns="" xmlns:a16="http://schemas.microsoft.com/office/drawing/2014/main" id="{8544076A-92C0-449E-A819-4A83F0E0AD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68044F17-D64E-4780-BB55-15DC87AC95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3B52B89B-E757-44FF-8ABE-4C29BC95D2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190" y="4004723"/>
            <a:ext cx="11281609" cy="239607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1158AFE0-FDDE-4773-A66F-F4681804CB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6738" y="4169490"/>
            <a:ext cx="10954512" cy="206654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23FB009E-394F-BE22-0088-2640A20794AB}"/>
              </a:ext>
            </a:extLst>
          </p:cNvPr>
          <p:cNvSpPr txBox="1"/>
          <p:nvPr/>
        </p:nvSpPr>
        <p:spPr>
          <a:xfrm>
            <a:off x="1241170" y="4644082"/>
            <a:ext cx="9732773" cy="9515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4700" cap="all" spc="-100">
              <a:solidFill>
                <a:schemeClr val="tx1">
                  <a:lumMod val="85000"/>
                  <a:lumOff val="15000"/>
                </a:schemeClr>
              </a:solidFill>
              <a:latin typeface="Gigi"/>
            </a:endParaRPr>
          </a:p>
        </p:txBody>
      </p:sp>
      <p:sp>
        <p:nvSpPr>
          <p:cNvPr id="62" name="Round Diagonal Corner Rectangle 42">
            <a:extLst>
              <a:ext uri="{FF2B5EF4-FFF2-40B4-BE49-F238E27FC236}">
                <a16:creationId xmlns="" xmlns:a16="http://schemas.microsoft.com/office/drawing/2014/main" id="{89196FF0-7283-4ACC-96FA-D61EBB5800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11968" y="636678"/>
            <a:ext cx="2599900" cy="301820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fik 6">
            <a:extLst>
              <a:ext uri="{FF2B5EF4-FFF2-40B4-BE49-F238E27FC236}">
                <a16:creationId xmlns="" xmlns:a16="http://schemas.microsoft.com/office/drawing/2014/main" id="{4DE18A23-A084-9757-7354-96EC9486A8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70" y="1402361"/>
            <a:ext cx="2139696" cy="1465691"/>
          </a:xfrm>
          <a:prstGeom prst="rect">
            <a:avLst/>
          </a:prstGeom>
        </p:spPr>
      </p:pic>
      <p:sp>
        <p:nvSpPr>
          <p:cNvPr id="64" name="Round Diagonal Corner Rectangle 38">
            <a:extLst>
              <a:ext uri="{FF2B5EF4-FFF2-40B4-BE49-F238E27FC236}">
                <a16:creationId xmlns="" xmlns:a16="http://schemas.microsoft.com/office/drawing/2014/main" id="{83944826-4223-477A-9822-B10B1F7956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434690" y="636678"/>
            <a:ext cx="2599900" cy="301820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Grafik 4" descr="Ein Bild, das Boden, drinnen enthält.&#10;&#10;Beschreibung automatisch generiert.">
            <a:extLst>
              <a:ext uri="{FF2B5EF4-FFF2-40B4-BE49-F238E27FC236}">
                <a16:creationId xmlns="" xmlns:a16="http://schemas.microsoft.com/office/drawing/2014/main" id="{4A9D9348-CB77-542C-315F-13AC0EC41D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792" y="1421083"/>
            <a:ext cx="2139696" cy="1428247"/>
          </a:xfrm>
          <a:prstGeom prst="rect">
            <a:avLst/>
          </a:prstGeom>
        </p:spPr>
      </p:pic>
      <p:sp>
        <p:nvSpPr>
          <p:cNvPr id="66" name="Round Diagonal Corner Rectangle 48">
            <a:extLst>
              <a:ext uri="{FF2B5EF4-FFF2-40B4-BE49-F238E27FC236}">
                <a16:creationId xmlns="" xmlns:a16="http://schemas.microsoft.com/office/drawing/2014/main" id="{12DEB7DE-15F1-4B3D-9E0F-2069DBEF97A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57412" y="636678"/>
            <a:ext cx="2599900" cy="301820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Grafik 3" descr="Ein Bild, das drinnen, Boden, Wand, Musik enthält.&#10;&#10;Beschreibung automatisch generiert.">
            <a:extLst>
              <a:ext uri="{FF2B5EF4-FFF2-40B4-BE49-F238E27FC236}">
                <a16:creationId xmlns="" xmlns:a16="http://schemas.microsoft.com/office/drawing/2014/main" id="{4BB306A0-5777-41CA-32C1-D6528DF106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514" y="1421083"/>
            <a:ext cx="2139696" cy="1428247"/>
          </a:xfrm>
          <a:prstGeom prst="rect">
            <a:avLst/>
          </a:prstGeom>
        </p:spPr>
      </p:pic>
      <p:sp>
        <p:nvSpPr>
          <p:cNvPr id="68" name="Round Diagonal Corner Rectangle 45">
            <a:extLst>
              <a:ext uri="{FF2B5EF4-FFF2-40B4-BE49-F238E27FC236}">
                <a16:creationId xmlns="" xmlns:a16="http://schemas.microsoft.com/office/drawing/2014/main" id="{F35B4009-694A-43F9-9095-DC33DDADAE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880133" y="636678"/>
            <a:ext cx="2599900" cy="3018203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Grafik 5" descr="Ein Bild, das Person, Boden, drinnen, Kind enthält.&#10;&#10;Beschreibung automatisch generiert.">
            <a:extLst>
              <a:ext uri="{FF2B5EF4-FFF2-40B4-BE49-F238E27FC236}">
                <a16:creationId xmlns="" xmlns:a16="http://schemas.microsoft.com/office/drawing/2014/main" id="{4100B2F9-0C82-C5BD-578E-60962F4971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235" y="1421083"/>
            <a:ext cx="2139696" cy="1428247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858EC268-7E7F-414D-AE1B-93A49225A9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3983624"/>
            <a:ext cx="1920240" cy="5078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" name="Straight Connector 71">
            <a:extLst>
              <a:ext uri="{FF2B5EF4-FFF2-40B4-BE49-F238E27FC236}">
                <a16:creationId xmlns="" xmlns:a16="http://schemas.microsoft.com/office/drawing/2014/main" id="{87E9205B-2CD7-47B5-820B-5BC56D5450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FD3102E6-5C91-46FA-977F-B9934E44EC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941820" y="3983623"/>
            <a:ext cx="0" cy="429768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83506397-B724-48F8-96C8-1C20762270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4411199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B578B3D4-694C-BC6A-4967-38BDFCDE44BA}"/>
              </a:ext>
            </a:extLst>
          </p:cNvPr>
          <p:cNvSpPr txBox="1"/>
          <p:nvPr/>
        </p:nvSpPr>
        <p:spPr>
          <a:xfrm>
            <a:off x="2393537" y="4878317"/>
            <a:ext cx="799989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800">
                <a:latin typeface="Gigi"/>
              </a:rPr>
              <a:t>Das Musikum stellt sich vor....</a:t>
            </a:r>
            <a:endParaRPr lang="de-DE" sz="4800"/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9D2E9F28-D669-18B8-6254-2D94AC36B531}"/>
              </a:ext>
            </a:extLst>
          </p:cNvPr>
          <p:cNvSpPr txBox="1"/>
          <p:nvPr/>
        </p:nvSpPr>
        <p:spPr>
          <a:xfrm>
            <a:off x="5010150" y="348614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35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>
            <a:extLst>
              <a:ext uri="{FF2B5EF4-FFF2-40B4-BE49-F238E27FC236}">
                <a16:creationId xmlns="" xmlns:a16="http://schemas.microsoft.com/office/drawing/2014/main" id="{9686E09B-0BA2-4E1C-7643-65864C9E18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4" y="3596861"/>
            <a:ext cx="3560417" cy="2392016"/>
          </a:xfrm>
          <a:prstGeom prst="rect">
            <a:avLst/>
          </a:prstGeom>
        </p:spPr>
      </p:pic>
      <p:pic>
        <p:nvPicPr>
          <p:cNvPr id="3" name="Grafik 3" descr="Ein Bild, das Person, drinnen, Kind, Gruppe enthält.&#10;&#10;Beschreibung automatisch generiert.">
            <a:extLst>
              <a:ext uri="{FF2B5EF4-FFF2-40B4-BE49-F238E27FC236}">
                <a16:creationId xmlns="" xmlns:a16="http://schemas.microsoft.com/office/drawing/2014/main" id="{35714588-C636-1EF9-D996-49C8E3A9FD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17" y="3596861"/>
            <a:ext cx="3328504" cy="2215321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="" xmlns:a16="http://schemas.microsoft.com/office/drawing/2014/main" id="{2A2C9901-4525-494B-321E-75ADE7572B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4" y="946426"/>
            <a:ext cx="3494156" cy="2314713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="" xmlns:a16="http://schemas.microsoft.com/office/drawing/2014/main" id="{61B482AA-9CDA-1FC5-693F-6E0F2A9809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922" y="957470"/>
            <a:ext cx="3416852" cy="2303669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="" xmlns:a16="http://schemas.microsoft.com/office/drawing/2014/main" id="{6CCB3126-E072-1AE3-CFF8-EEB22B1379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704" y="3607904"/>
            <a:ext cx="3637721" cy="2458277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="" xmlns:a16="http://schemas.microsoft.com/office/drawing/2014/main" id="{B1590231-72C6-1C8D-38E0-4FD34321D6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62" y="957470"/>
            <a:ext cx="3383719" cy="225949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6051BD64-47A7-B1CE-75CA-F41E987CDB4E}"/>
              </a:ext>
            </a:extLst>
          </p:cNvPr>
          <p:cNvSpPr txBox="1"/>
          <p:nvPr/>
        </p:nvSpPr>
        <p:spPr>
          <a:xfrm>
            <a:off x="4724400" y="320039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/>
              <a:t>…</a:t>
            </a:r>
          </a:p>
          <a:p>
            <a:pPr algn="l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062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686D858A-226C-01FA-D160-8EEF361F6493}"/>
              </a:ext>
            </a:extLst>
          </p:cNvPr>
          <p:cNvSpPr txBox="1"/>
          <p:nvPr/>
        </p:nvSpPr>
        <p:spPr>
          <a:xfrm>
            <a:off x="428487" y="726660"/>
            <a:ext cx="975580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800">
                <a:latin typeface="Gigi"/>
              </a:rPr>
              <a:t>"Schneck und Co" auf Besuch in </a:t>
            </a:r>
            <a:r>
              <a:rPr lang="de-DE" sz="4800" err="1">
                <a:latin typeface="Gigi"/>
              </a:rPr>
              <a:t>Seeham</a:t>
            </a:r>
            <a:endParaRPr lang="de-DE" sz="4800">
              <a:latin typeface="Gigi"/>
            </a:endParaRPr>
          </a:p>
        </p:txBody>
      </p:sp>
      <p:pic>
        <p:nvPicPr>
          <p:cNvPr id="3" name="Grafik 3" descr="Ein Bild, das drinnen, Konferenzraum enthält.&#10;&#10;Beschreibung automatisch generiert.">
            <a:extLst>
              <a:ext uri="{FF2B5EF4-FFF2-40B4-BE49-F238E27FC236}">
                <a16:creationId xmlns="" xmlns:a16="http://schemas.microsoft.com/office/drawing/2014/main" id="{44311BF5-5527-62C4-8BB4-12F7CAD113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791" y="4237383"/>
            <a:ext cx="3008243" cy="2016539"/>
          </a:xfrm>
          <a:prstGeom prst="rect">
            <a:avLst/>
          </a:prstGeom>
        </p:spPr>
      </p:pic>
      <p:pic>
        <p:nvPicPr>
          <p:cNvPr id="4" name="Grafik 4" descr="Ein Bild, das Schwert enthält.&#10;&#10;Beschreibung automatisch generiert.">
            <a:extLst>
              <a:ext uri="{FF2B5EF4-FFF2-40B4-BE49-F238E27FC236}">
                <a16:creationId xmlns="" xmlns:a16="http://schemas.microsoft.com/office/drawing/2014/main" id="{AD264FFB-0F91-4180-888E-E7754A2E31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791" y="1708426"/>
            <a:ext cx="3008243" cy="2016539"/>
          </a:xfrm>
          <a:prstGeom prst="rect">
            <a:avLst/>
          </a:prstGeom>
        </p:spPr>
      </p:pic>
      <p:pic>
        <p:nvPicPr>
          <p:cNvPr id="5" name="Grafik 5" descr="Ein Bild, das Boden, drinnen, Person, mehrere enthält.&#10;&#10;Beschreibung automatisch generiert.">
            <a:extLst>
              <a:ext uri="{FF2B5EF4-FFF2-40B4-BE49-F238E27FC236}">
                <a16:creationId xmlns="" xmlns:a16="http://schemas.microsoft.com/office/drawing/2014/main" id="{2E087B9D-22CB-83AB-4654-1C2B3B67EC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791" y="1708426"/>
            <a:ext cx="3063460" cy="2016539"/>
          </a:xfrm>
          <a:prstGeom prst="rect">
            <a:avLst/>
          </a:prstGeom>
        </p:spPr>
      </p:pic>
      <p:pic>
        <p:nvPicPr>
          <p:cNvPr id="6" name="Grafik 6" descr="Ein Bild, das drinnen, Boden, Wand, Person enthält.&#10;&#10;Beschreibung automatisch generiert.">
            <a:extLst>
              <a:ext uri="{FF2B5EF4-FFF2-40B4-BE49-F238E27FC236}">
                <a16:creationId xmlns="" xmlns:a16="http://schemas.microsoft.com/office/drawing/2014/main" id="{5B7F91A4-75E2-BD52-9A1B-1BC6C51BFA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05" y="1653209"/>
            <a:ext cx="3118678" cy="2071756"/>
          </a:xfrm>
          <a:prstGeom prst="rect">
            <a:avLst/>
          </a:prstGeom>
        </p:spPr>
      </p:pic>
      <p:pic>
        <p:nvPicPr>
          <p:cNvPr id="7" name="Grafik 7" descr="Ein Bild, das drinnen, Boden, Person, Gruppe enthält.&#10;&#10;Beschreibung automatisch generiert.">
            <a:extLst>
              <a:ext uri="{FF2B5EF4-FFF2-40B4-BE49-F238E27FC236}">
                <a16:creationId xmlns="" xmlns:a16="http://schemas.microsoft.com/office/drawing/2014/main" id="{8A329EF9-D71F-91A6-F0BC-D8E37F6730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9" y="4193209"/>
            <a:ext cx="3008243" cy="2016539"/>
          </a:xfrm>
          <a:prstGeom prst="rect">
            <a:avLst/>
          </a:prstGeom>
        </p:spPr>
      </p:pic>
      <p:pic>
        <p:nvPicPr>
          <p:cNvPr id="8" name="Grafik 8" descr="Ein Bild, das Boden, drinnen, Person, hart enthält.&#10;&#10;Beschreibung automatisch generiert.">
            <a:extLst>
              <a:ext uri="{FF2B5EF4-FFF2-40B4-BE49-F238E27FC236}">
                <a16:creationId xmlns="" xmlns:a16="http://schemas.microsoft.com/office/drawing/2014/main" id="{43BF6E1E-E09E-0965-8423-3CA4BDC7932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878" y="4237383"/>
            <a:ext cx="3008243" cy="20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3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3" descr="Ein Bild, das Text, Container, Keramikwaren enthält.&#10;&#10;Beschreibung automatisch generiert.">
            <a:extLst>
              <a:ext uri="{FF2B5EF4-FFF2-40B4-BE49-F238E27FC236}">
                <a16:creationId xmlns="" xmlns:a16="http://schemas.microsoft.com/office/drawing/2014/main" id="{C1DD84EF-C3E6-0DEA-0CC8-6412A961E9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5340" y="760896"/>
            <a:ext cx="3657600" cy="2743200"/>
          </a:xfrm>
          <a:prstGeom prst="rect">
            <a:avLst/>
          </a:prstGeom>
        </p:spPr>
      </p:pic>
      <p:pic>
        <p:nvPicPr>
          <p:cNvPr id="4" name="Grafik 4" descr="Ein Bild, das Puzzlespiel enthält.&#10;&#10;Beschreibung automatisch generiert.">
            <a:extLst>
              <a:ext uri="{FF2B5EF4-FFF2-40B4-BE49-F238E27FC236}">
                <a16:creationId xmlns="" xmlns:a16="http://schemas.microsoft.com/office/drawing/2014/main" id="{8C1E2475-5A16-4622-0B56-5FF6FBC457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24836" y="4189343"/>
            <a:ext cx="2809461" cy="2112618"/>
          </a:xfrm>
          <a:prstGeom prst="rect">
            <a:avLst/>
          </a:prstGeom>
        </p:spPr>
      </p:pic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="" xmlns:a16="http://schemas.microsoft.com/office/drawing/2014/main" id="{FB1E348A-E2CB-61F7-420C-8F9CB1AEA9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355009" y="313083"/>
            <a:ext cx="2743200" cy="2057400"/>
          </a:xfrm>
          <a:prstGeom prst="rect">
            <a:avLst/>
          </a:prstGeom>
        </p:spPr>
      </p:pic>
      <p:pic>
        <p:nvPicPr>
          <p:cNvPr id="6" name="Grafik 6" descr="Ein Bild, das Text enthält.&#10;&#10;Beschreibung automatisch generiert.">
            <a:extLst>
              <a:ext uri="{FF2B5EF4-FFF2-40B4-BE49-F238E27FC236}">
                <a16:creationId xmlns="" xmlns:a16="http://schemas.microsoft.com/office/drawing/2014/main" id="{FDEC45AF-948D-F4E9-C115-CA6C162AFA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37965" y="313083"/>
            <a:ext cx="2743200" cy="2057400"/>
          </a:xfrm>
          <a:prstGeom prst="rect">
            <a:avLst/>
          </a:prstGeom>
        </p:spPr>
      </p:pic>
      <p:pic>
        <p:nvPicPr>
          <p:cNvPr id="7" name="Grafik 7" descr="Ein Bild, das Text, Umschlag enthält.&#10;&#10;Beschreibung automatisch generiert.">
            <a:extLst>
              <a:ext uri="{FF2B5EF4-FFF2-40B4-BE49-F238E27FC236}">
                <a16:creationId xmlns="" xmlns:a16="http://schemas.microsoft.com/office/drawing/2014/main" id="{F83DC432-2484-FC08-C5BB-4E73ABB343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987182" y="313083"/>
            <a:ext cx="2743200" cy="2057400"/>
          </a:xfrm>
          <a:prstGeom prst="rect">
            <a:avLst/>
          </a:prstGeom>
        </p:spPr>
      </p:pic>
      <p:pic>
        <p:nvPicPr>
          <p:cNvPr id="8" name="Grafik 8" descr="Ein Bild, das Text, Umschlag enthält.&#10;&#10;Beschreibung automatisch generiert.">
            <a:extLst>
              <a:ext uri="{FF2B5EF4-FFF2-40B4-BE49-F238E27FC236}">
                <a16:creationId xmlns="" xmlns:a16="http://schemas.microsoft.com/office/drawing/2014/main" id="{B467EB91-0BBA-D7D8-F2BC-C3C100B52D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128053" y="2621171"/>
            <a:ext cx="3726069" cy="2797313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="" xmlns:a16="http://schemas.microsoft.com/office/drawing/2014/main" id="{84C8BF7D-991F-7AC6-9B6C-9FCB45820BC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904922" y="3002722"/>
            <a:ext cx="3988904" cy="303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0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6" descr="Ein Bild, das Gras, draußen, Sport, Sportwettkampf enthält.&#10;&#10;Beschreibung automatisch generiert.">
            <a:extLst>
              <a:ext uri="{FF2B5EF4-FFF2-40B4-BE49-F238E27FC236}">
                <a16:creationId xmlns="" xmlns:a16="http://schemas.microsoft.com/office/drawing/2014/main" id="{DD4E1554-3C65-DBE7-9B6C-548C3B685A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815" y="1362665"/>
            <a:ext cx="6729760" cy="446720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DE2ABD8F-12AB-5D95-16F2-15685548E872}"/>
              </a:ext>
            </a:extLst>
          </p:cNvPr>
          <p:cNvSpPr txBox="1"/>
          <p:nvPr/>
        </p:nvSpPr>
        <p:spPr>
          <a:xfrm>
            <a:off x="5402766" y="43341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="" xmlns:a16="http://schemas.microsoft.com/office/drawing/2014/main" id="{BAEA63F4-04F6-24F5-E094-B9E19E567540}"/>
              </a:ext>
            </a:extLst>
          </p:cNvPr>
          <p:cNvSpPr txBox="1"/>
          <p:nvPr/>
        </p:nvSpPr>
        <p:spPr>
          <a:xfrm>
            <a:off x="8298998" y="2585390"/>
            <a:ext cx="3049859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4400">
                <a:latin typeface="Comic Sans MS"/>
              </a:rPr>
              <a:t>Sportfest</a:t>
            </a:r>
          </a:p>
          <a:p>
            <a:r>
              <a:rPr lang="de-DE" sz="4400">
                <a:latin typeface="Comic Sans MS"/>
              </a:rPr>
              <a:t>    2022</a:t>
            </a: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1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BFA8CD2-9DD1-463F-94B6-F2A390BC9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6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0A5E64CD-65DF-7798-545D-D0423E1D99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65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2B53684-2A8B-4C6B-8F55-3B5CE39943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8">
            <a:extLst>
              <a:ext uri="{FF2B5EF4-FFF2-40B4-BE49-F238E27FC236}">
                <a16:creationId xmlns="" xmlns:a16="http://schemas.microsoft.com/office/drawing/2014/main" id="{27F920D4-4EFE-574D-AFBD-0BD2E7993A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839278"/>
            <a:ext cx="3122143" cy="20840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Gras, Person, draußen, Feld enthält.&#10;&#10;Beschreibung automatisch generiert.">
            <a:extLst>
              <a:ext uri="{FF2B5EF4-FFF2-40B4-BE49-F238E27FC236}">
                <a16:creationId xmlns="" xmlns:a16="http://schemas.microsoft.com/office/drawing/2014/main" id="{5671DDD1-4271-7E2C-ED94-4DFA4F88D4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799152"/>
            <a:ext cx="3252903" cy="21713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Gras, Himmel, draußen, Feld enthält.&#10;&#10;Beschreibung automatisch generiert.">
            <a:extLst>
              <a:ext uri="{FF2B5EF4-FFF2-40B4-BE49-F238E27FC236}">
                <a16:creationId xmlns="" xmlns:a16="http://schemas.microsoft.com/office/drawing/2014/main" id="{88C8B54F-A78F-581F-DEF9-BD808F261F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947735"/>
            <a:ext cx="3104943" cy="20725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7">
            <a:extLst>
              <a:ext uri="{FF2B5EF4-FFF2-40B4-BE49-F238E27FC236}">
                <a16:creationId xmlns="" xmlns:a16="http://schemas.microsoft.com/office/drawing/2014/main" id="{874D4ACC-ED8A-CFAB-E2A0-86C0C4204AB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2350374"/>
            <a:ext cx="3252903" cy="217131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Gras, Person, draußen, Sportwettkampf enthält.&#10;&#10;Beschreibung automatisch generiert.">
            <a:extLst>
              <a:ext uri="{FF2B5EF4-FFF2-40B4-BE49-F238E27FC236}">
                <a16:creationId xmlns="" xmlns:a16="http://schemas.microsoft.com/office/drawing/2014/main" id="{30705710-A8BF-3B8F-1ECC-4AC37FE555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901868"/>
            <a:ext cx="3252903" cy="2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Gras, draußen, Person, spielend enthält.&#10;&#10;Beschreibung automatisch generiert.">
            <a:extLst>
              <a:ext uri="{FF2B5EF4-FFF2-40B4-BE49-F238E27FC236}">
                <a16:creationId xmlns="" xmlns:a16="http://schemas.microsoft.com/office/drawing/2014/main" id="{C33E6049-569D-9755-67D0-01BE7D649E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313" y="537817"/>
            <a:ext cx="2743200" cy="1828800"/>
          </a:xfrm>
          <a:prstGeom prst="rect">
            <a:avLst/>
          </a:prstGeom>
        </p:spPr>
      </p:pic>
      <p:pic>
        <p:nvPicPr>
          <p:cNvPr id="3" name="Grafik 3" descr="Ein Bild, das Gras, Himmel, draußen, Baum enthält.&#10;&#10;Beschreibung automatisch generiert.">
            <a:extLst>
              <a:ext uri="{FF2B5EF4-FFF2-40B4-BE49-F238E27FC236}">
                <a16:creationId xmlns="" xmlns:a16="http://schemas.microsoft.com/office/drawing/2014/main" id="{D34B92FA-D131-2FBD-63DA-FCE091F273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573" y="537818"/>
            <a:ext cx="2743200" cy="1828800"/>
          </a:xfrm>
          <a:prstGeom prst="rect">
            <a:avLst/>
          </a:prstGeom>
        </p:spPr>
      </p:pic>
      <p:pic>
        <p:nvPicPr>
          <p:cNvPr id="4" name="Grafik 4" descr="Ein Bild, das Baum, Gras, draußen, Himmel enthält.&#10;&#10;Beschreibung automatisch generiert.">
            <a:extLst>
              <a:ext uri="{FF2B5EF4-FFF2-40B4-BE49-F238E27FC236}">
                <a16:creationId xmlns="" xmlns:a16="http://schemas.microsoft.com/office/drawing/2014/main" id="{706C395B-9D81-5F7E-3FD4-644D9928A5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2" y="4546600"/>
            <a:ext cx="2743200" cy="1828800"/>
          </a:xfrm>
          <a:prstGeom prst="rect">
            <a:avLst/>
          </a:prstGeom>
        </p:spPr>
      </p:pic>
      <p:pic>
        <p:nvPicPr>
          <p:cNvPr id="5" name="Grafik 5" descr="Ein Bild, das Gras, Himmel, draußen, Baum enthält.&#10;&#10;Beschreibung automatisch generiert.">
            <a:extLst>
              <a:ext uri="{FF2B5EF4-FFF2-40B4-BE49-F238E27FC236}">
                <a16:creationId xmlns="" xmlns:a16="http://schemas.microsoft.com/office/drawing/2014/main" id="{44F46053-981D-51CE-54E5-C2615F1608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2" y="2514600"/>
            <a:ext cx="2743200" cy="1828800"/>
          </a:xfrm>
          <a:prstGeom prst="rect">
            <a:avLst/>
          </a:prstGeom>
        </p:spPr>
      </p:pic>
      <p:pic>
        <p:nvPicPr>
          <p:cNvPr id="6" name="Grafik 6" descr="Ein Bild, das Gras, Baum, draußen, Feld enthält.&#10;&#10;Beschreibung automatisch generiert.">
            <a:extLst>
              <a:ext uri="{FF2B5EF4-FFF2-40B4-BE49-F238E27FC236}">
                <a16:creationId xmlns="" xmlns:a16="http://schemas.microsoft.com/office/drawing/2014/main" id="{8F29B2AE-5E11-9A65-E573-71469F0888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52" y="537817"/>
            <a:ext cx="2743200" cy="1828800"/>
          </a:xfrm>
          <a:prstGeom prst="rect">
            <a:avLst/>
          </a:prstGeom>
        </p:spPr>
      </p:pic>
      <p:pic>
        <p:nvPicPr>
          <p:cNvPr id="7" name="Grafik 7" descr="Ein Bild, das Gras, Baum, draußen, Himmel enthält.&#10;&#10;Beschreibung automatisch generiert.">
            <a:extLst>
              <a:ext uri="{FF2B5EF4-FFF2-40B4-BE49-F238E27FC236}">
                <a16:creationId xmlns="" xmlns:a16="http://schemas.microsoft.com/office/drawing/2014/main" id="{C8334128-1945-3DB8-87C5-2DC23A59A1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313" y="2514600"/>
            <a:ext cx="2743200" cy="1828800"/>
          </a:xfrm>
          <a:prstGeom prst="rect">
            <a:avLst/>
          </a:prstGeom>
        </p:spPr>
      </p:pic>
      <p:pic>
        <p:nvPicPr>
          <p:cNvPr id="8" name="Grafik 8" descr="Ein Bild, das Gras, draußen, Baum, Himmel enthält.&#10;&#10;Beschreibung automatisch generiert.">
            <a:extLst>
              <a:ext uri="{FF2B5EF4-FFF2-40B4-BE49-F238E27FC236}">
                <a16:creationId xmlns="" xmlns:a16="http://schemas.microsoft.com/office/drawing/2014/main" id="{FCAC9323-30A7-3940-6613-A2DAD543BF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574" y="2514600"/>
            <a:ext cx="2743200" cy="1828800"/>
          </a:xfrm>
          <a:prstGeom prst="rect">
            <a:avLst/>
          </a:prstGeom>
        </p:spPr>
      </p:pic>
      <p:pic>
        <p:nvPicPr>
          <p:cNvPr id="9" name="Grafik 9" descr="Ein Bild, das Gras, draußen, Baum, Himmel enthält.&#10;&#10;Beschreibung automatisch generiert.">
            <a:extLst>
              <a:ext uri="{FF2B5EF4-FFF2-40B4-BE49-F238E27FC236}">
                <a16:creationId xmlns="" xmlns:a16="http://schemas.microsoft.com/office/drawing/2014/main" id="{39A5F3D6-8F3A-6BB4-5F70-3CF8E10104F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313" y="4546600"/>
            <a:ext cx="2743200" cy="1828800"/>
          </a:xfrm>
          <a:prstGeom prst="rect">
            <a:avLst/>
          </a:prstGeom>
        </p:spPr>
      </p:pic>
      <p:pic>
        <p:nvPicPr>
          <p:cNvPr id="10" name="Grafik 10" descr="Ein Bild, das Gras, Baum, Himmel, draußen enthält.&#10;&#10;Beschreibung automatisch generiert.">
            <a:extLst>
              <a:ext uri="{FF2B5EF4-FFF2-40B4-BE49-F238E27FC236}">
                <a16:creationId xmlns="" xmlns:a16="http://schemas.microsoft.com/office/drawing/2014/main" id="{2550F887-FB61-589F-C4EC-726D99ABF00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4550619"/>
            <a:ext cx="2743200" cy="1820761"/>
          </a:xfrm>
          <a:prstGeom prst="rect">
            <a:avLst/>
          </a:prstGeom>
        </p:spPr>
      </p:pic>
      <p:pic>
        <p:nvPicPr>
          <p:cNvPr id="11" name="Grafik 11" descr="Ein Bild, das Gras, draußen, Feld, Fußball enthält.&#10;&#10;Beschreibung automatisch generiert.">
            <a:extLst>
              <a:ext uri="{FF2B5EF4-FFF2-40B4-BE49-F238E27FC236}">
                <a16:creationId xmlns="" xmlns:a16="http://schemas.microsoft.com/office/drawing/2014/main" id="{F2CA4355-310D-C2B4-697C-67D54B0F1F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9704" y="537817"/>
            <a:ext cx="2743200" cy="1828800"/>
          </a:xfrm>
          <a:prstGeom prst="rect">
            <a:avLst/>
          </a:prstGeom>
        </p:spPr>
      </p:pic>
      <p:pic>
        <p:nvPicPr>
          <p:cNvPr id="12" name="Grafik 12" descr="Ein Bild, das Gras, draußen, Feld, spielend enthält.&#10;&#10;Beschreibung automatisch generiert.">
            <a:extLst>
              <a:ext uri="{FF2B5EF4-FFF2-40B4-BE49-F238E27FC236}">
                <a16:creationId xmlns="" xmlns:a16="http://schemas.microsoft.com/office/drawing/2014/main" id="{7F2A8F6E-6CED-E686-6B0C-AADB66D47F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9704" y="2514600"/>
            <a:ext cx="2743200" cy="1828800"/>
          </a:xfrm>
          <a:prstGeom prst="rect">
            <a:avLst/>
          </a:prstGeom>
        </p:spPr>
      </p:pic>
      <p:pic>
        <p:nvPicPr>
          <p:cNvPr id="13" name="Grafik 13" descr="Ein Bild, das Gras, draußen, Feld, Sport enthält.&#10;&#10;Beschreibung automatisch generiert.">
            <a:extLst>
              <a:ext uri="{FF2B5EF4-FFF2-40B4-BE49-F238E27FC236}">
                <a16:creationId xmlns="" xmlns:a16="http://schemas.microsoft.com/office/drawing/2014/main" id="{0A1B209D-CD28-E032-31D4-8BB2D7BDA8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9704" y="4529357"/>
            <a:ext cx="2743200" cy="18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40F6B676-B146-4D5E-90E5-D65A72CA04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623A025-DB3C-4E81-A76F-A0006C485F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süß enthält.&#10;&#10;Beschreibung automatisch generiert.">
            <a:extLst>
              <a:ext uri="{FF2B5EF4-FFF2-40B4-BE49-F238E27FC236}">
                <a16:creationId xmlns="" xmlns:a16="http://schemas.microsoft.com/office/drawing/2014/main" id="{BED9B3D8-34F1-C787-40E3-0BC33AD33F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41277" y="643466"/>
            <a:ext cx="3426471" cy="1746504"/>
          </a:xfrm>
          <a:prstGeom prst="rect">
            <a:avLst/>
          </a:prstGeom>
        </p:spPr>
      </p:pic>
      <p:pic>
        <p:nvPicPr>
          <p:cNvPr id="6" name="Grafik 6" descr="Ein Bild, das Person, Gruppe, drinnen, Wand enthält.&#10;&#10;Beschreibung automatisch generiert.">
            <a:extLst>
              <a:ext uri="{FF2B5EF4-FFF2-40B4-BE49-F238E27FC236}">
                <a16:creationId xmlns="" xmlns:a16="http://schemas.microsoft.com/office/drawing/2014/main" id="{29AB083B-777C-A99E-C043-E154BB626B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641276" y="2557250"/>
            <a:ext cx="3426471" cy="1746504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="" xmlns:a16="http://schemas.microsoft.com/office/drawing/2014/main" id="{4DB5241F-1656-AA97-1D01-11246647C4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4468029"/>
            <a:ext cx="3424601" cy="1746504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="" xmlns:a16="http://schemas.microsoft.com/office/drawing/2014/main" id="{5F6FC2CC-0EFD-97EE-A915-90FF0EBD9A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227349" y="643467"/>
            <a:ext cx="73211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34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7" descr="Ein Bild, das Boden, Person, drinnen, stehend enthält.&#10;&#10;Beschreibung automatisch generiert.">
            <a:extLst>
              <a:ext uri="{FF2B5EF4-FFF2-40B4-BE49-F238E27FC236}">
                <a16:creationId xmlns="" xmlns:a16="http://schemas.microsoft.com/office/drawing/2014/main" id="{2EFC2EBB-0302-D7FD-97AE-38E8265B4E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839278"/>
            <a:ext cx="3122143" cy="20840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Boden, Sport, Person, drinnen enthält.&#10;&#10;Beschreibung automatisch generiert.">
            <a:extLst>
              <a:ext uri="{FF2B5EF4-FFF2-40B4-BE49-F238E27FC236}">
                <a16:creationId xmlns="" xmlns:a16="http://schemas.microsoft.com/office/drawing/2014/main" id="{903DFE00-7AED-3BA0-B976-FD5EAEDEF8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799152"/>
            <a:ext cx="3252903" cy="217131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9" descr="Ein Bild, das Boden, Sport, Sportwettkampf, stehend enthält.&#10;&#10;Beschreibung automatisch generiert.">
            <a:extLst>
              <a:ext uri="{FF2B5EF4-FFF2-40B4-BE49-F238E27FC236}">
                <a16:creationId xmlns="" xmlns:a16="http://schemas.microsoft.com/office/drawing/2014/main" id="{37970211-34D8-AD92-64D2-2B8351AF83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799152"/>
            <a:ext cx="3252903" cy="217131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Boden, drinnen, Sport enthält.&#10;&#10;Beschreibung automatisch generiert.">
            <a:extLst>
              <a:ext uri="{FF2B5EF4-FFF2-40B4-BE49-F238E27FC236}">
                <a16:creationId xmlns="" xmlns:a16="http://schemas.microsoft.com/office/drawing/2014/main" id="{0ADD86FC-AD65-6224-F434-A0416F470A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947735"/>
            <a:ext cx="3104943" cy="207254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7F9FE375-3674-4B26-B67B-30AFAF78CC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8" descr="Ein Bild, das Boden, Person, drinnen, stehend enthält.&#10;&#10;Beschreibung automatisch generiert.">
            <a:extLst>
              <a:ext uri="{FF2B5EF4-FFF2-40B4-BE49-F238E27FC236}">
                <a16:creationId xmlns="" xmlns:a16="http://schemas.microsoft.com/office/drawing/2014/main" id="{98B6555E-4322-CB28-9EB7-28F8E619E78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433" y="3945485"/>
            <a:ext cx="3217333" cy="2147569"/>
          </a:xfrm>
          <a:prstGeom prst="rect">
            <a:avLst/>
          </a:prstGeom>
        </p:spPr>
      </p:pic>
      <p:pic>
        <p:nvPicPr>
          <p:cNvPr id="2" name="Grafik 2" descr="Ein Bild, das Boden, drinnen, Person, stehend enthält.&#10;&#10;Beschreibung automatisch generiert.">
            <a:extLst>
              <a:ext uri="{FF2B5EF4-FFF2-40B4-BE49-F238E27FC236}">
                <a16:creationId xmlns="" xmlns:a16="http://schemas.microsoft.com/office/drawing/2014/main" id="{88E28E0B-14EB-98DC-110A-BD0E51C458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901868"/>
            <a:ext cx="3252903" cy="2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6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Boden, Person, drinnen, stehend enthält.&#10;&#10;Beschreibung automatisch generiert.">
            <a:extLst>
              <a:ext uri="{FF2B5EF4-FFF2-40B4-BE49-F238E27FC236}">
                <a16:creationId xmlns="" xmlns:a16="http://schemas.microsoft.com/office/drawing/2014/main" id="{8930C838-7A74-3718-99F8-43589DB125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839278"/>
            <a:ext cx="3122143" cy="20840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Boden, Person, drinnen, stehend enthält.&#10;&#10;Beschreibung automatisch generiert.">
            <a:extLst>
              <a:ext uri="{FF2B5EF4-FFF2-40B4-BE49-F238E27FC236}">
                <a16:creationId xmlns="" xmlns:a16="http://schemas.microsoft.com/office/drawing/2014/main" id="{B5E22936-D79D-CEB6-F37C-D52EE23BCF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799152"/>
            <a:ext cx="3252903" cy="21713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Text, Person, Gruppe, darstellend enthält.&#10;&#10;Beschreibung automatisch generiert.">
            <a:extLst>
              <a:ext uri="{FF2B5EF4-FFF2-40B4-BE49-F238E27FC236}">
                <a16:creationId xmlns="" xmlns:a16="http://schemas.microsoft.com/office/drawing/2014/main" id="{89200DF4-A795-E007-996C-9A3099387C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947735"/>
            <a:ext cx="3104943" cy="207254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Boden, Person, Sport, stehend enthält.&#10;&#10;Beschreibung automatisch generiert.">
            <a:extLst>
              <a:ext uri="{FF2B5EF4-FFF2-40B4-BE49-F238E27FC236}">
                <a16:creationId xmlns="" xmlns:a16="http://schemas.microsoft.com/office/drawing/2014/main" id="{956A984B-95A9-B639-EB7D-9362C34698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2350374"/>
            <a:ext cx="3252903" cy="217131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6" descr="Ein Bild, das Boden, stehend, Sport, darstellend enthält.&#10;&#10;Beschreibung automatisch generiert.">
            <a:extLst>
              <a:ext uri="{FF2B5EF4-FFF2-40B4-BE49-F238E27FC236}">
                <a16:creationId xmlns="" xmlns:a16="http://schemas.microsoft.com/office/drawing/2014/main" id="{60070838-1A31-103B-EAFC-EEBCE4CB6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3518" y="3905410"/>
            <a:ext cx="3252903" cy="216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73A5F57E-98E1-4571-AEBC-4A4F52750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94" y="211306"/>
            <a:ext cx="10249406" cy="644643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52375" y="938136"/>
            <a:ext cx="6606862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6600">
                <a:solidFill>
                  <a:schemeClr val="bg1"/>
                </a:solidFill>
                <a:latin typeface="Script MT Bold"/>
              </a:rPr>
              <a:t>Unsere ersten Klassen</a:t>
            </a:r>
          </a:p>
          <a:p>
            <a:pPr algn="ctr"/>
            <a:r>
              <a:rPr lang="de-DE" sz="6600">
                <a:solidFill>
                  <a:schemeClr val="bg1"/>
                </a:solidFill>
                <a:latin typeface="Script MT Bold"/>
              </a:rPr>
              <a:t>1a+1b</a:t>
            </a:r>
            <a:endParaRPr lang="de-DE" sz="660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1" name="Rectangle 3140">
            <a:extLst>
              <a:ext uri="{FF2B5EF4-FFF2-40B4-BE49-F238E27FC236}">
                <a16:creationId xmlns="" xmlns:a16="http://schemas.microsoft.com/office/drawing/2014/main" id="{61877CC4-D40F-4AA7-9918-B650DE6DCB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43" name="Rectangle 3142">
            <a:extLst>
              <a:ext uri="{FF2B5EF4-FFF2-40B4-BE49-F238E27FC236}">
                <a16:creationId xmlns="" xmlns:a16="http://schemas.microsoft.com/office/drawing/2014/main" id="{27AA3049-D42F-46F6-856C-F9B8925E64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145" name="Rectangle 3144">
            <a:extLst>
              <a:ext uri="{FF2B5EF4-FFF2-40B4-BE49-F238E27FC236}">
                <a16:creationId xmlns="" xmlns:a16="http://schemas.microsoft.com/office/drawing/2014/main" id="{FEC7C2A9-C77C-442E-800B-313E0D3F20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147" name="Rectangle 3146">
            <a:extLst>
              <a:ext uri="{FF2B5EF4-FFF2-40B4-BE49-F238E27FC236}">
                <a16:creationId xmlns="" xmlns:a16="http://schemas.microsoft.com/office/drawing/2014/main" id="{007B62E5-5E62-4CB8-AFD5-1B59D2B62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49" name="Group 3148">
            <a:extLst>
              <a:ext uri="{FF2B5EF4-FFF2-40B4-BE49-F238E27FC236}">
                <a16:creationId xmlns="" xmlns:a16="http://schemas.microsoft.com/office/drawing/2014/main" id="{99BCEFE9-2CB0-4D92-9EAF-2AD0F6B8F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3150" name="Straight Connector 3149">
              <a:extLst>
                <a:ext uri="{FF2B5EF4-FFF2-40B4-BE49-F238E27FC236}">
                  <a16:creationId xmlns="" xmlns:a16="http://schemas.microsoft.com/office/drawing/2014/main" id="{F147C330-3181-415C-816F-4382214102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1" name="Straight Connector 3150">
              <a:extLst>
                <a:ext uri="{FF2B5EF4-FFF2-40B4-BE49-F238E27FC236}">
                  <a16:creationId xmlns="" xmlns:a16="http://schemas.microsoft.com/office/drawing/2014/main" id="{0F6163FB-E4BC-4359-ABB1-1FAA985798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2" name="Straight Connector 3151">
              <a:extLst>
                <a:ext uri="{FF2B5EF4-FFF2-40B4-BE49-F238E27FC236}">
                  <a16:creationId xmlns="" xmlns:a16="http://schemas.microsoft.com/office/drawing/2014/main" id="{089531CE-7400-41BD-B67A-AAE15984D6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54" name="Rectangle 3153">
            <a:extLst>
              <a:ext uri="{FF2B5EF4-FFF2-40B4-BE49-F238E27FC236}">
                <a16:creationId xmlns="" xmlns:a16="http://schemas.microsoft.com/office/drawing/2014/main" id="{3FDE5BFC-3EE4-424F-8B09-D39AB3D3E1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156" name="Rectangle 3155">
            <a:extLst>
              <a:ext uri="{FF2B5EF4-FFF2-40B4-BE49-F238E27FC236}">
                <a16:creationId xmlns="" xmlns:a16="http://schemas.microsoft.com/office/drawing/2014/main" id="{4F317600-94F1-41B1-99DA-15FD1DAA02D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776AA26F-9217-67A8-B059-5A818428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32" y="1263034"/>
            <a:ext cx="9732773" cy="1465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5100" cap="all" spc="-100"/>
              <a:t>1a+1b</a:t>
            </a:r>
            <a:br>
              <a:rPr lang="en-US" sz="5100" cap="all" spc="-100"/>
            </a:br>
            <a:r>
              <a:rPr lang="en-US" sz="5100" cap="all" spc="-100"/>
              <a:t>gemeinsam sind wir stark!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EF15CC53-534A-B545-1427-1379D69FE1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689781" y="3091871"/>
            <a:ext cx="5739742" cy="29938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526F93B6-22C5-829F-015F-EE920F44E7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761521" y="3091871"/>
            <a:ext cx="5214769" cy="2993899"/>
          </a:xfrm>
          <a:prstGeom prst="rect">
            <a:avLst/>
          </a:prstGeom>
        </p:spPr>
      </p:pic>
      <p:sp>
        <p:nvSpPr>
          <p:cNvPr id="3158" name="Rectangle 3157">
            <a:extLst>
              <a:ext uri="{FF2B5EF4-FFF2-40B4-BE49-F238E27FC236}">
                <a16:creationId xmlns="" xmlns:a16="http://schemas.microsoft.com/office/drawing/2014/main" id="{EA7CD68A-2602-4B93-9131-73F81CD1E3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60" name="Straight Connector 3159">
            <a:extLst>
              <a:ext uri="{FF2B5EF4-FFF2-40B4-BE49-F238E27FC236}">
                <a16:creationId xmlns="" xmlns:a16="http://schemas.microsoft.com/office/drawing/2014/main" id="{7E40A739-8874-4C84-A500-3D97532945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2" name="Straight Connector 3161">
            <a:extLst>
              <a:ext uri="{FF2B5EF4-FFF2-40B4-BE49-F238E27FC236}">
                <a16:creationId xmlns="" xmlns:a16="http://schemas.microsoft.com/office/drawing/2014/main" id="{E662589D-5C73-487A-B80E-8B2E9CEDF5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4" name="Straight Connector 3163">
            <a:extLst>
              <a:ext uri="{FF2B5EF4-FFF2-40B4-BE49-F238E27FC236}">
                <a16:creationId xmlns="" xmlns:a16="http://schemas.microsoft.com/office/drawing/2014/main" id="{804DD379-E4DD-4444-A6B0-B7634A0F2B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7D223A6-7066-435A-9912-09866D6830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002C418-3365-4907-945C-9E2B34D5C6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79C832CC-2A91-6A23-6488-5E201426E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64" y="233264"/>
            <a:ext cx="3324388" cy="37556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C8C39A72-1248-4F19-5E5B-011216874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534" y="229026"/>
            <a:ext cx="2695380" cy="248496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89113AC-96D6-191F-BE79-B56B842A3F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32594" y="4154696"/>
            <a:ext cx="3325058" cy="247004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E6196245-A1EC-ABB3-8265-3685C046AB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719534" y="2874856"/>
            <a:ext cx="2695380" cy="374987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DBC43213-7EF6-D2F0-F971-B51CEC3336A3}"/>
              </a:ext>
            </a:extLst>
          </p:cNvPr>
          <p:cNvSpPr txBox="1"/>
          <p:nvPr/>
        </p:nvSpPr>
        <p:spPr>
          <a:xfrm>
            <a:off x="7770327" y="1183144"/>
            <a:ext cx="2837409" cy="78170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Aft>
                <a:spcPts val="600"/>
              </a:spcAft>
              <a:buClr>
                <a:srgbClr val="262626"/>
              </a:buClr>
            </a:pPr>
            <a:r>
              <a:rPr lang="en-US" sz="4000"/>
              <a:t>Der </a:t>
            </a:r>
            <a:r>
              <a:rPr lang="en-US" sz="4000" err="1"/>
              <a:t>erste</a:t>
            </a:r>
            <a:r>
              <a:rPr lang="en-US" sz="4000"/>
              <a:t> </a:t>
            </a:r>
            <a:r>
              <a:rPr lang="en-US" sz="4000" err="1"/>
              <a:t>Schultag</a:t>
            </a:r>
            <a:endParaRPr lang="en-US" sz="4000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91927471-5B53-8812-C0DC-5213C13CC9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255" y="3323062"/>
            <a:ext cx="4899101" cy="32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66DA3DA7-23CD-47DB-4FD5-F369C67E5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AAFE79-548F-3C6B-1FE7-876276D77160}"/>
              </a:ext>
            </a:extLst>
          </p:cNvPr>
          <p:cNvSpPr txBox="1"/>
          <p:nvPr/>
        </p:nvSpPr>
        <p:spPr>
          <a:xfrm>
            <a:off x="4254674" y="5903934"/>
            <a:ext cx="588514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err="1">
                <a:solidFill>
                  <a:srgbClr val="FFFF00"/>
                </a:solidFill>
              </a:rPr>
              <a:t>Schulwegpolizei</a:t>
            </a:r>
            <a:endParaRPr lang="en-US" sz="4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4999FE9C-D8F9-4F9B-B95B-608C3EF6B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15" name="Rectangle 9">
            <a:extLst>
              <a:ext uri="{FF2B5EF4-FFF2-40B4-BE49-F238E27FC236}">
                <a16:creationId xmlns="" xmlns:a16="http://schemas.microsoft.com/office/drawing/2014/main" id="{6936D704-5904-42AD-9DA1-E236DCE15D6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6B7FCF9-6A32-0837-F280-A22FDCAF8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423" y="1163884"/>
            <a:ext cx="7256505" cy="40837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F3BA5A3-2E8F-93C2-8D31-B908BC07203A}"/>
              </a:ext>
            </a:extLst>
          </p:cNvPr>
          <p:cNvSpPr txBox="1"/>
          <p:nvPr/>
        </p:nvSpPr>
        <p:spPr>
          <a:xfrm>
            <a:off x="7429424" y="5693915"/>
            <a:ext cx="4472922" cy="39319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b="1">
                <a:solidFill>
                  <a:srgbClr val="00B050"/>
                </a:solidFill>
              </a:rPr>
              <a:t>WANDERTAG am </a:t>
            </a:r>
            <a:r>
              <a:rPr lang="en-US" sz="2000" b="1" err="1">
                <a:solidFill>
                  <a:srgbClr val="00B050"/>
                </a:solidFill>
              </a:rPr>
              <a:t>Haunsberg</a:t>
            </a:r>
            <a:endParaRPr lang="en-US" sz="2000" b="1">
              <a:solidFill>
                <a:srgbClr val="00B05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1F44B47-07DF-6BC9-3EE2-EBE4C32170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510" y="865745"/>
            <a:ext cx="3515638" cy="233947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67808FA3-0823-CFBF-393C-67840CFD7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6263" y="3350073"/>
            <a:ext cx="3473886" cy="233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5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Ein Bild, das Boden, drinnen, Wand, Raum enthält.&#10;&#10;Automatisch generierte Beschreibung">
            <a:extLst>
              <a:ext uri="{FF2B5EF4-FFF2-40B4-BE49-F238E27FC236}">
                <a16:creationId xmlns="" xmlns:a16="http://schemas.microsoft.com/office/drawing/2014/main" id="{AC1F287C-892D-0E18-5121-96DFF13EB9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839278"/>
            <a:ext cx="3122143" cy="208403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Ein Bild, das drinnen, Person, Wand, Boden enthält.&#10;&#10;Automatisch generierte Beschreibung">
            <a:extLst>
              <a:ext uri="{FF2B5EF4-FFF2-40B4-BE49-F238E27FC236}">
                <a16:creationId xmlns="" xmlns:a16="http://schemas.microsoft.com/office/drawing/2014/main" id="{CEA888E9-4AFD-B050-CC6A-D9B6543FF0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799152"/>
            <a:ext cx="3252903" cy="217131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Ein Bild, das Gebäude, Person, Boden, draußen enthält.&#10;&#10;Automatisch generierte Beschreibung">
            <a:extLst>
              <a:ext uri="{FF2B5EF4-FFF2-40B4-BE49-F238E27FC236}">
                <a16:creationId xmlns="" xmlns:a16="http://schemas.microsoft.com/office/drawing/2014/main" id="{D2971E5C-F25E-8A1F-889E-748D60571A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799152"/>
            <a:ext cx="3252903" cy="217131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Ein Bild, das Person, draußen, Sport, Tänzer enthält.&#10;&#10;Automatisch generierte Beschreibung">
            <a:extLst>
              <a:ext uri="{FF2B5EF4-FFF2-40B4-BE49-F238E27FC236}">
                <a16:creationId xmlns="" xmlns:a16="http://schemas.microsoft.com/office/drawing/2014/main" id="{BE6BBBC0-04F5-1C5F-A553-49BE08E048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947735"/>
            <a:ext cx="3104943" cy="207254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7F9FE375-3674-4B26-B67B-30AFAF78CC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Ein Bild, das Baum, draußen, Straße, Personen enthält.&#10;&#10;Automatisch generierte Beschreibung">
            <a:extLst>
              <a:ext uri="{FF2B5EF4-FFF2-40B4-BE49-F238E27FC236}">
                <a16:creationId xmlns="" xmlns:a16="http://schemas.microsoft.com/office/drawing/2014/main" id="{A95275D1-2330-E001-0A85-34116BA56E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433" y="3949507"/>
            <a:ext cx="3217333" cy="2139526"/>
          </a:xfrm>
          <a:prstGeom prst="rect">
            <a:avLst/>
          </a:prstGeom>
        </p:spPr>
      </p:pic>
      <p:pic>
        <p:nvPicPr>
          <p:cNvPr id="19" name="Grafik 18" descr="Ein Bild, das Person, Sport, Tänzer, draußen enthält.&#10;&#10;Automatisch generierte Beschreibung">
            <a:extLst>
              <a:ext uri="{FF2B5EF4-FFF2-40B4-BE49-F238E27FC236}">
                <a16:creationId xmlns="" xmlns:a16="http://schemas.microsoft.com/office/drawing/2014/main" id="{7ABBC252-B6D4-9D14-315C-601FE7359AF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901868"/>
            <a:ext cx="3252903" cy="21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17347F0E-657E-D351-67CC-A76504282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9BD6B3F-320F-91C3-A7EA-13085942B4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2E05B78-BCE2-2FDA-A5C7-E49FEBAAE7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417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9011A1CB-9F64-2621-BB6E-02DD9B85D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4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262ABC4B-37D8-4218-BDD8-6DF6A00C0C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2638B6E-938E-E325-C507-B6FDBAD6A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3AA6B64F-219F-0234-5F88-EBB877DC8C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7CFE0ECC-DCCC-7432-B22C-22A54F3DF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="" xmlns:a16="http://schemas.microsoft.com/office/drawing/2014/main" id="{72A4EC06-1934-41CA-947A-1A2AD66340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FBA6134E-F02A-903B-B887-1D1F3C57E6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AA229963-E662-43F2-A67C-0C98F8CB7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163" y="-1"/>
            <a:ext cx="4607118" cy="218305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F072BDCB-1B01-A591-9AE2-53EFA38645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A4741C1-116F-98B2-FC1F-72214A2156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461A87F0-59C5-A54D-2604-02C6E96429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5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1C281E6-0F89-DCA5-3EBA-338A7A0597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8CA9514-3753-40F3-8065-7A5E13853B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8" y="0"/>
            <a:ext cx="1219504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61DBCDB-84AA-663F-8DA3-ECCEB6BC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077" y="238122"/>
            <a:ext cx="7061454" cy="638175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15478E94-BF6C-4916-59E6-DFAB25217E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6" y="238121"/>
            <a:ext cx="4419218" cy="63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01B8893C-A2CC-1AB4-1D2D-3779CCB59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87BC634-AB00-4FE6-94F7-73FCB305AA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32847F16-C57D-4E7D-95A7-7056B30646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99E40C7-F204-42CB-A0B8-BB655333D0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3264" y="233264"/>
            <a:ext cx="3324388" cy="37556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67DF803B-C004-7A7E-F9B0-80995BCB38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20988" y="396576"/>
            <a:ext cx="2948940" cy="342900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7979BF94-1CEE-4DF5-B67A-E898B4EB17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92243" y="242136"/>
            <a:ext cx="2722671" cy="246653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6B568AB2-5B9D-7BCA-3B98-98FF51CCB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923812" y="396576"/>
            <a:ext cx="2259533" cy="21465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DBC43213-7EF6-D2F0-F971-B51CEC3336A3}"/>
              </a:ext>
            </a:extLst>
          </p:cNvPr>
          <p:cNvSpPr txBox="1"/>
          <p:nvPr/>
        </p:nvSpPr>
        <p:spPr>
          <a:xfrm>
            <a:off x="6830396" y="4336928"/>
            <a:ext cx="4560471" cy="39319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err="1"/>
              <a:t>Avolino</a:t>
            </a:r>
            <a:endParaRPr lang="en-US" sz="4000"/>
          </a:p>
          <a:p>
            <a:pPr algn="ctr" defTabSz="914400">
              <a:spcAft>
                <a:spcPts val="600"/>
              </a:spcAft>
            </a:pPr>
            <a:r>
              <a:rPr lang="en-US" sz="4000" err="1"/>
              <a:t>zu</a:t>
            </a:r>
            <a:r>
              <a:rPr lang="en-US" sz="4000"/>
              <a:t> </a:t>
            </a:r>
            <a:r>
              <a:rPr lang="en-US" sz="4000" err="1"/>
              <a:t>Besuch</a:t>
            </a:r>
          </a:p>
          <a:p>
            <a:pPr algn="ctr" defTabSz="914400">
              <a:spcAft>
                <a:spcPts val="600"/>
              </a:spcAft>
            </a:pPr>
            <a:r>
              <a:rPr lang="en-US" sz="4000"/>
              <a:t>in der Klasse</a:t>
            </a:r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700"/>
          </a:p>
        </p:txBody>
      </p:sp>
      <p:pic>
        <p:nvPicPr>
          <p:cNvPr id="5" name="Picture 6">
            <a:extLst>
              <a:ext uri="{FF2B5EF4-FFF2-40B4-BE49-F238E27FC236}">
                <a16:creationId xmlns="" xmlns:a16="http://schemas.microsoft.com/office/drawing/2014/main" id="{EA49C8E0-DFE6-65A9-9F18-4D69FE18B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798323" y="4332514"/>
            <a:ext cx="2194269" cy="200781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6D4E8B1-8402-470B-87EA-ED120C9673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3264" y="4152201"/>
            <a:ext cx="3324388" cy="247540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984C35A0-C86A-4F20-A8E1-ACBAEF5D89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92243" y="2871984"/>
            <a:ext cx="2722671" cy="37556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7E60695A-F287-66AA-F40D-38F330DBBF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3917756" y="3035296"/>
            <a:ext cx="2271645" cy="3429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A0AD6BD0-26BC-2663-B6DF-00D2D7B36C4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578" y="594673"/>
            <a:ext cx="4726487" cy="31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B5D6631-F74B-410E-B60D-7C97D6D770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F300CB1-0412-47A2-BA30-07135C98E7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1AC820A-F7A7-46F3-933A-2CCC7201D3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DAFCA3D-277C-4C06-BC17-5108F3A700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457DF47-900A-447E-9B61-2B94B74950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84772325-EEFF-4BA8-841C-29A78A2E43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AD3094C5-7785-41DD-B095-217D26651E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ED3CF66E-289D-4AB8-85D9-C0B9AE18B6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21">
            <a:extLst>
              <a:ext uri="{FF2B5EF4-FFF2-40B4-BE49-F238E27FC236}">
                <a16:creationId xmlns="" xmlns:a16="http://schemas.microsoft.com/office/drawing/2014/main" id="{6F40FBDA-CEB1-40F0-9AB9-BD9C402D70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75821B2-7A0A-863A-A33A-3F01245048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344D4FE-ABEF-4230-9E4E-AD5782FC7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4918B1-72F7-57D1-2F77-20A913C4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2461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7200" cap="all" spc="-100" err="1"/>
              <a:t>Herbstblühern</a:t>
            </a:r>
            <a:r>
              <a:rPr lang="en-US" sz="7200" cap="all" spc="-100"/>
              <a:t> auf der Spur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9325F979-D3F9-4926-81B7-7ACCB31A50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090453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28749BEE-26A1-D3D6-30CE-FA28D84EBE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30D73A79-57EA-A99D-70C2-EB16F2097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BD4FEBAF-5A1F-C902-7056-95059C8597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34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5041AFD-7115-4742-A026-ECF506022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F0C3A9D6-2CB8-BD67-C4EF-7E0ECC703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54B851E-58DE-460B-4A71-E578E852D7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Rectangle 178">
            <a:extLst>
              <a:ext uri="{FF2B5EF4-FFF2-40B4-BE49-F238E27FC236}">
                <a16:creationId xmlns="" xmlns:a16="http://schemas.microsoft.com/office/drawing/2014/main" id="{8F54E216-74CA-49EC-81A4-592AEFE50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1" name="Rectangle 180">
            <a:extLst>
              <a:ext uri="{FF2B5EF4-FFF2-40B4-BE49-F238E27FC236}">
                <a16:creationId xmlns="" xmlns:a16="http://schemas.microsoft.com/office/drawing/2014/main" id="{1DBCC6C4-56D3-4F18-8642-B083630B2E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3" name="Rectangle 182">
            <a:extLst>
              <a:ext uri="{FF2B5EF4-FFF2-40B4-BE49-F238E27FC236}">
                <a16:creationId xmlns="" xmlns:a16="http://schemas.microsoft.com/office/drawing/2014/main" id="{AA9A53CB-2664-4EDA-ACC7-C1082E5BE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14" name="Rectangle 184">
            <a:extLst>
              <a:ext uri="{FF2B5EF4-FFF2-40B4-BE49-F238E27FC236}">
                <a16:creationId xmlns="" xmlns:a16="http://schemas.microsoft.com/office/drawing/2014/main" id="{460C0EEC-7BE6-42CF-89CF-972623599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15" name="Group 186">
            <a:extLst>
              <a:ext uri="{FF2B5EF4-FFF2-40B4-BE49-F238E27FC236}">
                <a16:creationId xmlns="" xmlns:a16="http://schemas.microsoft.com/office/drawing/2014/main" id="{FB34CFEC-D348-44B1-976E-577CB18941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88" name="Straight Connector 187">
              <a:extLst>
                <a:ext uri="{FF2B5EF4-FFF2-40B4-BE49-F238E27FC236}">
                  <a16:creationId xmlns="" xmlns:a16="http://schemas.microsoft.com/office/drawing/2014/main" id="{20458342-5863-4424-A6E3-A9AFA6337E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="" xmlns:a16="http://schemas.microsoft.com/office/drawing/2014/main" id="{CCA2E31E-7FB1-4FD0-BE7E-F888228AA6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="" xmlns:a16="http://schemas.microsoft.com/office/drawing/2014/main" id="{44D1846C-BF42-4B54-965F-62FC81CD55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191">
            <a:extLst>
              <a:ext uri="{FF2B5EF4-FFF2-40B4-BE49-F238E27FC236}">
                <a16:creationId xmlns="" xmlns:a16="http://schemas.microsoft.com/office/drawing/2014/main" id="{A456C4E7-1DE6-49B7-9FED-CF348C4E3E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193">
            <a:extLst>
              <a:ext uri="{FF2B5EF4-FFF2-40B4-BE49-F238E27FC236}">
                <a16:creationId xmlns="" xmlns:a16="http://schemas.microsoft.com/office/drawing/2014/main" id="{40C3C221-A150-4F13-AD9A-B9F0534D08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18" name="Rectangle 195">
            <a:extLst>
              <a:ext uri="{FF2B5EF4-FFF2-40B4-BE49-F238E27FC236}">
                <a16:creationId xmlns="" xmlns:a16="http://schemas.microsoft.com/office/drawing/2014/main" id="{7E988C0F-9605-43C8-85FC-981F7F2731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F4937570-8F49-C23D-7C4F-AF563DEB1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632" y="1559768"/>
            <a:ext cx="5068568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800" cap="all" spc="-100"/>
              <a:t>Fledermaus</a:t>
            </a:r>
            <a:br>
              <a:rPr lang="en-US" sz="3800" cap="all" spc="-100"/>
            </a:br>
            <a:r>
              <a:rPr lang="en-US" sz="3800" cap="all" spc="-100"/>
              <a:t>projekt</a:t>
            </a:r>
          </a:p>
        </p:txBody>
      </p:sp>
      <p:sp>
        <p:nvSpPr>
          <p:cNvPr id="219" name="Rectangle 197">
            <a:extLst>
              <a:ext uri="{FF2B5EF4-FFF2-40B4-BE49-F238E27FC236}">
                <a16:creationId xmlns="" xmlns:a16="http://schemas.microsoft.com/office/drawing/2014/main" id="{88E664DB-C26F-4709-82BB-3EF5FB6168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0" name="Straight Connector 199">
            <a:extLst>
              <a:ext uri="{FF2B5EF4-FFF2-40B4-BE49-F238E27FC236}">
                <a16:creationId xmlns="" xmlns:a16="http://schemas.microsoft.com/office/drawing/2014/main" id="{82E13D9C-071D-4290-A4FD-398F13F1B5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01">
            <a:extLst>
              <a:ext uri="{FF2B5EF4-FFF2-40B4-BE49-F238E27FC236}">
                <a16:creationId xmlns="" xmlns:a16="http://schemas.microsoft.com/office/drawing/2014/main" id="{85BCCE57-2497-4CC2-BD03-45D06FD682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03">
            <a:extLst>
              <a:ext uri="{FF2B5EF4-FFF2-40B4-BE49-F238E27FC236}">
                <a16:creationId xmlns="" xmlns:a16="http://schemas.microsoft.com/office/drawing/2014/main" id="{8787CF58-F91F-4169-888F-0F64F1A178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Rectangle 205">
            <a:extLst>
              <a:ext uri="{FF2B5EF4-FFF2-40B4-BE49-F238E27FC236}">
                <a16:creationId xmlns="" xmlns:a16="http://schemas.microsoft.com/office/drawing/2014/main" id="{02BF1D71-B350-4330-BE9E-A47E9760FD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E087AF63-7B74-3B56-B20B-E13554BC21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9" r="-4" b="20988"/>
          <a:stretch/>
        </p:blipFill>
        <p:spPr>
          <a:xfrm>
            <a:off x="7555832" y="1"/>
            <a:ext cx="4636168" cy="2286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4A9E1E0A-8321-CE01-EBED-77FB50643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" b="34039"/>
          <a:stretch/>
        </p:blipFill>
        <p:spPr>
          <a:xfrm>
            <a:off x="7555769" y="4572000"/>
            <a:ext cx="4636231" cy="2286000"/>
          </a:xfrm>
          <a:prstGeom prst="rect">
            <a:avLst/>
          </a:prstGeom>
        </p:spPr>
      </p:pic>
      <p:cxnSp>
        <p:nvCxnSpPr>
          <p:cNvPr id="210" name="Straight Connector 209">
            <a:extLst>
              <a:ext uri="{FF2B5EF4-FFF2-40B4-BE49-F238E27FC236}">
                <a16:creationId xmlns="" xmlns:a16="http://schemas.microsoft.com/office/drawing/2014/main" id="{BF5DF96D-B646-4D58-B37A-7998708971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55992" y="4572000"/>
            <a:ext cx="463600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="" xmlns:a16="http://schemas.microsoft.com/office/drawing/2014/main" id="{B2C95259-4E1A-44D1-A1A3-4B519CD8D7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55769" y="0"/>
            <a:ext cx="0" cy="685800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2255461-8315-61CD-08EB-59491A795EA1}"/>
              </a:ext>
            </a:extLst>
          </p:cNvPr>
          <p:cNvSpPr txBox="1"/>
          <p:nvPr/>
        </p:nvSpPr>
        <p:spPr>
          <a:xfrm>
            <a:off x="11386519" y="3411825"/>
            <a:ext cx="184731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23EC0C29-B167-7964-36EA-DF7277EAB1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t="33083" r="4" b="12736"/>
          <a:stretch/>
        </p:blipFill>
        <p:spPr>
          <a:xfrm>
            <a:off x="7555769" y="2286001"/>
            <a:ext cx="4636231" cy="2286000"/>
          </a:xfrm>
          <a:prstGeom prst="rect">
            <a:avLst/>
          </a:prstGeom>
        </p:spPr>
      </p:pic>
      <p:cxnSp>
        <p:nvCxnSpPr>
          <p:cNvPr id="208" name="Straight Connector 207">
            <a:extLst>
              <a:ext uri="{FF2B5EF4-FFF2-40B4-BE49-F238E27FC236}">
                <a16:creationId xmlns="" xmlns:a16="http://schemas.microsoft.com/office/drawing/2014/main" id="{FF23D2E4-A513-4911-A945-735373D3A0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555992" y="2305901"/>
            <a:ext cx="4636008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44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BAAD62-3F44-453E-8CD6-7BC13687AE28}"/>
              </a:ext>
            </a:extLst>
          </p:cNvPr>
          <p:cNvSpPr txBox="1"/>
          <p:nvPr/>
        </p:nvSpPr>
        <p:spPr>
          <a:xfrm>
            <a:off x="1085768" y="959669"/>
            <a:ext cx="1034097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>
                <a:latin typeface="Gigi"/>
              </a:rPr>
              <a:t>Unser  </a:t>
            </a:r>
            <a:r>
              <a:rPr lang="en-US" sz="6600" err="1">
                <a:latin typeface="Gigi"/>
              </a:rPr>
              <a:t>Leseprojekt</a:t>
            </a:r>
            <a:r>
              <a:rPr lang="en-US" sz="6600">
                <a:latin typeface="Gigi"/>
              </a:rPr>
              <a:t>-</a:t>
            </a:r>
          </a:p>
          <a:p>
            <a:pPr algn="ctr"/>
            <a:r>
              <a:rPr lang="en-US" sz="6600" err="1">
                <a:latin typeface="Gigi"/>
              </a:rPr>
              <a:t>Berühmte</a:t>
            </a:r>
            <a:r>
              <a:rPr lang="en-US" sz="6600">
                <a:latin typeface="Gigi"/>
              </a:rPr>
              <a:t> </a:t>
            </a:r>
            <a:r>
              <a:rPr lang="en-US" sz="6600" err="1">
                <a:latin typeface="Gigi"/>
              </a:rPr>
              <a:t>Persöhnlichkeiten</a:t>
            </a:r>
            <a:endParaRPr lang="en-US" sz="6600">
              <a:latin typeface="Gigi"/>
            </a:endParaRPr>
          </a:p>
        </p:txBody>
      </p:sp>
      <p:pic>
        <p:nvPicPr>
          <p:cNvPr id="3" name="Grafik 4" descr="Ein Bild, das Text enthält.&#10;&#10;Beschreibung automatisch generiert.">
            <a:extLst>
              <a:ext uri="{FF2B5EF4-FFF2-40B4-BE49-F238E27FC236}">
                <a16:creationId xmlns="" xmlns:a16="http://schemas.microsoft.com/office/drawing/2014/main" id="{994B9D25-AA3F-126D-FA1A-18E790929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09" y="3586024"/>
            <a:ext cx="1971398" cy="2446820"/>
          </a:xfrm>
          <a:prstGeom prst="rect">
            <a:avLst/>
          </a:prstGeom>
        </p:spPr>
      </p:pic>
      <p:pic>
        <p:nvPicPr>
          <p:cNvPr id="5" name="Grafik 5" descr="Ein Bild, das draußen, Gras, Baum, Person enthält.&#10;&#10;Beschreibung automatisch generiert.">
            <a:extLst>
              <a:ext uri="{FF2B5EF4-FFF2-40B4-BE49-F238E27FC236}">
                <a16:creationId xmlns="" xmlns:a16="http://schemas.microsoft.com/office/drawing/2014/main" id="{EADEA37F-6DF3-FA31-AC69-C114EB8E27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531" y="3516380"/>
            <a:ext cx="1767371" cy="2575063"/>
          </a:xfrm>
          <a:prstGeom prst="rect">
            <a:avLst/>
          </a:prstGeom>
        </p:spPr>
      </p:pic>
      <p:pic>
        <p:nvPicPr>
          <p:cNvPr id="6" name="Grafik 6">
            <a:extLst>
              <a:ext uri="{FF2B5EF4-FFF2-40B4-BE49-F238E27FC236}">
                <a16:creationId xmlns="" xmlns:a16="http://schemas.microsoft.com/office/drawing/2014/main" id="{A5565290-6AE6-83F7-3757-11B3560B0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464" y="3424305"/>
            <a:ext cx="1838465" cy="267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42">
            <a:extLst>
              <a:ext uri="{FF2B5EF4-FFF2-40B4-BE49-F238E27FC236}">
                <a16:creationId xmlns="" xmlns:a16="http://schemas.microsoft.com/office/drawing/2014/main" id="{12E8CD4E-6381-4807-AA5B-CE0024A8BE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42" name="Rectangle 1044">
            <a:extLst>
              <a:ext uri="{FF2B5EF4-FFF2-40B4-BE49-F238E27FC236}">
                <a16:creationId xmlns="" xmlns:a16="http://schemas.microsoft.com/office/drawing/2014/main" id="{7C6A4DDC-3049-4FEA-B9FF-CBCF8B277BB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5509" y="548417"/>
            <a:ext cx="7491158" cy="5761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E8E14F42-409C-E705-4604-7017C01F1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92" y="1262708"/>
            <a:ext cx="6520993" cy="4353665"/>
          </a:xfrm>
          <a:prstGeom prst="rect">
            <a:avLst/>
          </a:prstGeom>
        </p:spPr>
      </p:pic>
      <p:sp>
        <p:nvSpPr>
          <p:cNvPr id="1044" name="Rectangle 1046">
            <a:extLst>
              <a:ext uri="{FF2B5EF4-FFF2-40B4-BE49-F238E27FC236}">
                <a16:creationId xmlns="" xmlns:a16="http://schemas.microsoft.com/office/drawing/2014/main" id="{87BCB2CF-F2CE-43B5-93CB-386479577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1041" y="548418"/>
            <a:ext cx="3704425" cy="1868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60282BD1-CA8C-00E5-6E5C-1077BBE1D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28388" y="709284"/>
            <a:ext cx="2319865" cy="154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="" xmlns:a16="http://schemas.microsoft.com/office/drawing/2014/main" id="{41E31834-13E6-B25C-23A3-9447F2AD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72426" y="2700138"/>
            <a:ext cx="2231790" cy="148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1048">
            <a:extLst>
              <a:ext uri="{FF2B5EF4-FFF2-40B4-BE49-F238E27FC236}">
                <a16:creationId xmlns="" xmlns:a16="http://schemas.microsoft.com/office/drawing/2014/main" id="{2C68A941-4039-4496-9008-274182DFFE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1041" y="2529926"/>
            <a:ext cx="3704425" cy="182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CDAE342B-5B39-E686-8C7B-ABA76A100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22601" y="4606119"/>
            <a:ext cx="2331439" cy="15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ectangle 1050">
            <a:extLst>
              <a:ext uri="{FF2B5EF4-FFF2-40B4-BE49-F238E27FC236}">
                <a16:creationId xmlns="" xmlns:a16="http://schemas.microsoft.com/office/drawing/2014/main" id="{878B897E-FBB2-4D71-AA1C-3C4DA4A264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54214" y="4441273"/>
            <a:ext cx="3704425" cy="18683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DBC43213-7EF6-D2F0-F971-B51CEC3336A3}"/>
              </a:ext>
            </a:extLst>
          </p:cNvPr>
          <p:cNvSpPr txBox="1"/>
          <p:nvPr/>
        </p:nvSpPr>
        <p:spPr>
          <a:xfrm>
            <a:off x="6498770" y="2103120"/>
            <a:ext cx="4626429" cy="39319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549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76A857DC-18CA-750D-A316-53D49A863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7503091" cy="685799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D53FA99A-9028-23E6-2C64-C1E3CBFFA5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4C5DF58-8423-834C-06EB-867E4713C7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1B5D6631-F74B-410E-B60D-7C97D6D770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6F300CB1-0412-47A2-BA30-07135C98E7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C1AC820A-F7A7-46F3-933A-2CCC7201D3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8DAFCA3D-277C-4C06-BC17-5108F3A700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5457DF47-900A-447E-9B61-2B94B74950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="" xmlns:a16="http://schemas.microsoft.com/office/drawing/2014/main" id="{84772325-EEFF-4BA8-841C-29A78A2E43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="" xmlns:a16="http://schemas.microsoft.com/office/drawing/2014/main" id="{AD3094C5-7785-41DD-B095-217D26651E5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="" xmlns:a16="http://schemas.microsoft.com/office/drawing/2014/main" id="{ED3CF66E-289D-4AB8-85D9-C0B9AE18B6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E8A681B6-C98A-4D7F-9909-63C374D7FF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86921645-A847-4076-A874-CFBEF05D54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287E2693-C177-414F-876F-B876A5264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085CBAFF-E8C0-44C2-9827-9B1C0397BB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8A79FE-D8D6-13F5-6A61-7BD0327F2240}"/>
              </a:ext>
            </a:extLst>
          </p:cNvPr>
          <p:cNvSpPr txBox="1"/>
          <p:nvPr/>
        </p:nvSpPr>
        <p:spPr>
          <a:xfrm>
            <a:off x="1243632" y="1559768"/>
            <a:ext cx="5068568" cy="31353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Feinmotorik Stationen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11F1DE27-CF00-44E4-8E7C-33D3D76555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6" name="Straight Connector 75">
            <a:extLst>
              <a:ext uri="{FF2B5EF4-FFF2-40B4-BE49-F238E27FC236}">
                <a16:creationId xmlns="" xmlns:a16="http://schemas.microsoft.com/office/drawing/2014/main" id="{D31977CF-C50B-4A56-B3CE-AFC0558E8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="" xmlns:a16="http://schemas.microsoft.com/office/drawing/2014/main" id="{759FEA35-CBAA-4788-991C-9BEDD81476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="" xmlns:a16="http://schemas.microsoft.com/office/drawing/2014/main" id="{1FCA0F60-3A11-4E78-AB69-4A2A20ABDD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32D295F6-5125-44AF-A486-BA7380B068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FC939D6-E987-8C55-9A1C-A1CAA67D7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8199519" y="640080"/>
            <a:ext cx="3357629" cy="55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67C61137-4002-8DD7-52D9-D38C9CF441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3" name="Picture 3" descr="Kostenlose foto : Blume, Dekoration, Lebensmittel, produzieren, Herbst ...">
            <a:extLst>
              <a:ext uri="{FF2B5EF4-FFF2-40B4-BE49-F238E27FC236}">
                <a16:creationId xmlns="" xmlns:a16="http://schemas.microsoft.com/office/drawing/2014/main" id="{5673C1C1-87CF-2348-34CC-F94B51DFF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E265355-511A-1076-F295-CFBF70F38F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186774" y="3514851"/>
            <a:ext cx="6167025" cy="27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2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="" xmlns:a16="http://schemas.microsoft.com/office/drawing/2014/main" id="{B47131A5-3373-4D59-98C9-2A0238C4A4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="" xmlns:a16="http://schemas.microsoft.com/office/drawing/2014/main" id="{CBFFB972-0814-4317-B6E8-7E2A5EB910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7A3C611F-1F91-8FFB-1FB1-7FF46C41D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8566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="" xmlns:a16="http://schemas.microsoft.com/office/drawing/2014/main" id="{1EF766C1-8F48-49D1-9462-AFF4AFB712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4D62D2BA-2926-AFA6-069E-94C534A18A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AD0080-888B-4F99-9CB6-DAD522FC50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5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EF13B21C-9EAE-4AEE-99C4-07E169E7BD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03103B27-E6E1-C016-24AF-E6CCEFD3E8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F537FD0F-F802-CC59-09D6-A4593655E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5FE2A7AB-DCF7-AC28-95CC-52B34764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3467" y="643467"/>
            <a:ext cx="5248909" cy="557106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695016E4-2863-19EF-FFA2-ABD8B52C24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99623" y="643467"/>
            <a:ext cx="52489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C495F318-9352-2820-C99B-8E31A7E5F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94">
            <a:extLst>
              <a:ext uri="{FF2B5EF4-FFF2-40B4-BE49-F238E27FC236}">
                <a16:creationId xmlns="" xmlns:a16="http://schemas.microsoft.com/office/drawing/2014/main" id="{8F54E216-74CA-49EC-81A4-592AEFE50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Rectangle 96">
            <a:extLst>
              <a:ext uri="{FF2B5EF4-FFF2-40B4-BE49-F238E27FC236}">
                <a16:creationId xmlns="" xmlns:a16="http://schemas.microsoft.com/office/drawing/2014/main" id="{1DBCC6C4-56D3-4F18-8642-B083630B2E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4" name="Rectangle 98">
            <a:extLst>
              <a:ext uri="{FF2B5EF4-FFF2-40B4-BE49-F238E27FC236}">
                <a16:creationId xmlns="" xmlns:a16="http://schemas.microsoft.com/office/drawing/2014/main" id="{AA9A53CB-2664-4EDA-ACC7-C1082E5BE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25" name="Rectangle 100">
            <a:extLst>
              <a:ext uri="{FF2B5EF4-FFF2-40B4-BE49-F238E27FC236}">
                <a16:creationId xmlns="" xmlns:a16="http://schemas.microsoft.com/office/drawing/2014/main" id="{460C0EEC-7BE6-42CF-89CF-972623599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6" name="Group 102">
            <a:extLst>
              <a:ext uri="{FF2B5EF4-FFF2-40B4-BE49-F238E27FC236}">
                <a16:creationId xmlns="" xmlns:a16="http://schemas.microsoft.com/office/drawing/2014/main" id="{FB34CFEC-D348-44B1-976E-577CB18941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="" xmlns:a16="http://schemas.microsoft.com/office/drawing/2014/main" id="{20458342-5863-4424-A6E3-A9AFA6337E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CCA2E31E-7FB1-4FD0-BE7E-F888228AA6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="" xmlns:a16="http://schemas.microsoft.com/office/drawing/2014/main" id="{44D1846C-BF42-4B54-965F-62FC81CD55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07">
            <a:extLst>
              <a:ext uri="{FF2B5EF4-FFF2-40B4-BE49-F238E27FC236}">
                <a16:creationId xmlns="" xmlns:a16="http://schemas.microsoft.com/office/drawing/2014/main" id="{8A1FE3EB-AFA8-4D74-8AE5-7277245D6A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31CCAEE-A8D8-FF2B-7474-B45AA68FC4DD}"/>
              </a:ext>
            </a:extLst>
          </p:cNvPr>
          <p:cNvSpPr txBox="1"/>
          <p:nvPr/>
        </p:nvSpPr>
        <p:spPr>
          <a:xfrm>
            <a:off x="8560024" y="966774"/>
            <a:ext cx="3238829" cy="372837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Wir suchen den Frühling</a:t>
            </a:r>
          </a:p>
        </p:txBody>
      </p:sp>
      <p:sp>
        <p:nvSpPr>
          <p:cNvPr id="128" name="Rectangle 109">
            <a:extLst>
              <a:ext uri="{FF2B5EF4-FFF2-40B4-BE49-F238E27FC236}">
                <a16:creationId xmlns="" xmlns:a16="http://schemas.microsoft.com/office/drawing/2014/main" id="{CC7296A4-FA79-4B91-89DF-724C8AA319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11">
            <a:extLst>
              <a:ext uri="{FF2B5EF4-FFF2-40B4-BE49-F238E27FC236}">
                <a16:creationId xmlns="" xmlns:a16="http://schemas.microsoft.com/office/drawing/2014/main" id="{8D531FCE-917D-4D12-BF26-53689BC424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66FCB05D-D105-4E88-BFA0-BAEF431571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61564" y="964691"/>
            <a:ext cx="3773419" cy="492861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19A8E5D1-F312-6D4B-312B-E77BA2FD1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850" y="964689"/>
            <a:ext cx="2338499" cy="301752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D3956713-1D3D-69B9-72F2-3ACCEDD439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4895850" y="4143081"/>
            <a:ext cx="2338499" cy="17502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DBC43213-7EF6-D2F0-F971-B51CEC3336A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4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567DD95-42B7-4C98-A5A2-1A3EFBF30F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5E6BD12-7FA8-44C6-9D03-5CB0EB86E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B46EEA0-5755-4E1A-9D0F-30A8E12868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74CE269-ED4E-405A-B10F-A7E8B39026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0B5899B-9417-4F17-86B4-E533FB9566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737CDB1C-BBC9-4959-87C1-D046BF3044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23FE4EA4-109C-47C4-8AAF-7C36F6F9FB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1CF8DD39-B811-4288-971A-5BE0949AE4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3DDB2E1-7CBC-466B-A33D-C883E8AFC6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90B801D-B026-4B13-8AC7-3183453E85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DBC43213-7EF6-D2F0-F971-B51CEC3336A3}"/>
              </a:ext>
            </a:extLst>
          </p:cNvPr>
          <p:cNvSpPr txBox="1"/>
          <p:nvPr/>
        </p:nvSpPr>
        <p:spPr>
          <a:xfrm>
            <a:off x="1230732" y="4661192"/>
            <a:ext cx="9732773" cy="1465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Leseprojekt in Stationen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75E88ED-7029-4FD6-8A87-63B3658FF1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446824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3DED9ABA-7E2A-4933-94CD-CC65DE8437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F0A92BB7-0F26-4EAF-83C1-FE7B2993AC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941820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230D3BD8-586E-4563-A023-6BB1DA7DD7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250180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>
            <a:extLst>
              <a:ext uri="{FF2B5EF4-FFF2-40B4-BE49-F238E27FC236}">
                <a16:creationId xmlns="" xmlns:a16="http://schemas.microsoft.com/office/drawing/2014/main" id="{854CC7A0-C9A5-63C4-EF96-9B52CD37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64291" y="1405610"/>
            <a:ext cx="4270842" cy="31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68353F2-1059-FE6F-4656-63CBB93C3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6867" y="1411539"/>
            <a:ext cx="4210663" cy="31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2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575268C0-26D6-B8B8-0090-EE7FE5EADFD3}"/>
              </a:ext>
            </a:extLst>
          </p:cNvPr>
          <p:cNvSpPr txBox="1"/>
          <p:nvPr/>
        </p:nvSpPr>
        <p:spPr>
          <a:xfrm>
            <a:off x="958573" y="4602919"/>
            <a:ext cx="3505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400">
                <a:latin typeface="Gigi"/>
              </a:rPr>
              <a:t>Frida Kahlo</a:t>
            </a:r>
          </a:p>
        </p:txBody>
      </p:sp>
      <p:pic>
        <p:nvPicPr>
          <p:cNvPr id="4" name="Grafik 6" descr="Ein Bild, das Person enthält.&#10;&#10;Beschreibung automatisch generiert.">
            <a:extLst>
              <a:ext uri="{FF2B5EF4-FFF2-40B4-BE49-F238E27FC236}">
                <a16:creationId xmlns="" xmlns:a16="http://schemas.microsoft.com/office/drawing/2014/main" id="{336F1F34-8C01-0316-3949-07DA03DC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54" y="917435"/>
            <a:ext cx="2423769" cy="3521214"/>
          </a:xfrm>
          <a:prstGeom prst="rect">
            <a:avLst/>
          </a:prstGeom>
        </p:spPr>
      </p:pic>
      <p:pic>
        <p:nvPicPr>
          <p:cNvPr id="5" name="Grafik 5" descr="Ein Bild, das Text, Gewebe enthält.&#10;&#10;Beschreibung automatisch generiert.">
            <a:extLst>
              <a:ext uri="{FF2B5EF4-FFF2-40B4-BE49-F238E27FC236}">
                <a16:creationId xmlns="" xmlns:a16="http://schemas.microsoft.com/office/drawing/2014/main" id="{0D7742F1-AD3A-FBBD-38F8-BAB0354B6D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834836" y="1139687"/>
            <a:ext cx="2734365" cy="1771375"/>
          </a:xfrm>
          <a:prstGeom prst="rect">
            <a:avLst/>
          </a:prstGeom>
        </p:spPr>
      </p:pic>
      <p:pic>
        <p:nvPicPr>
          <p:cNvPr id="6" name="Grafik 6" descr="Ein Bild, das Gewebe enthält.&#10;&#10;Beschreibung automatisch generiert.">
            <a:extLst>
              <a:ext uri="{FF2B5EF4-FFF2-40B4-BE49-F238E27FC236}">
                <a16:creationId xmlns="" xmlns:a16="http://schemas.microsoft.com/office/drawing/2014/main" id="{DF9A650F-54F2-D00D-B9CA-89484FD0A6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07184" y="4110383"/>
            <a:ext cx="2756453" cy="1837635"/>
          </a:xfrm>
          <a:prstGeom prst="rect">
            <a:avLst/>
          </a:prstGeom>
        </p:spPr>
      </p:pic>
      <p:pic>
        <p:nvPicPr>
          <p:cNvPr id="7" name="Grafik 7" descr="Ein Bild, das Text, Gewebe enthält.&#10;&#10;Beschreibung automatisch generiert.">
            <a:extLst>
              <a:ext uri="{FF2B5EF4-FFF2-40B4-BE49-F238E27FC236}">
                <a16:creationId xmlns="" xmlns:a16="http://schemas.microsoft.com/office/drawing/2014/main" id="{5F50391F-D9F8-BF80-CD01-C8AAC86DE8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11683" y="3285791"/>
            <a:ext cx="2590801" cy="1649896"/>
          </a:xfrm>
          <a:prstGeom prst="rect">
            <a:avLst/>
          </a:prstGeom>
        </p:spPr>
      </p:pic>
      <p:pic>
        <p:nvPicPr>
          <p:cNvPr id="8" name="Grafik 8" descr="Ein Bild, das Text enthält.&#10;&#10;Beschreibung automatisch generiert.">
            <a:extLst>
              <a:ext uri="{FF2B5EF4-FFF2-40B4-BE49-F238E27FC236}">
                <a16:creationId xmlns="" xmlns:a16="http://schemas.microsoft.com/office/drawing/2014/main" id="{2CDD85D2-0BF8-457F-E9B1-0C476C056C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835" y="537817"/>
            <a:ext cx="2743200" cy="1828800"/>
          </a:xfrm>
          <a:prstGeom prst="rect">
            <a:avLst/>
          </a:prstGeom>
        </p:spPr>
      </p:pic>
      <p:pic>
        <p:nvPicPr>
          <p:cNvPr id="9" name="Grafik 9" descr="Ein Bild, das Text, Rock enthält.&#10;&#10;Beschreibung automatisch generiert.">
            <a:extLst>
              <a:ext uri="{FF2B5EF4-FFF2-40B4-BE49-F238E27FC236}">
                <a16:creationId xmlns="" xmlns:a16="http://schemas.microsoft.com/office/drawing/2014/main" id="{F2F8233A-0A9B-3DD9-B63D-95E3A2538E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15923" y="3618947"/>
            <a:ext cx="2866887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E5CCF66F-2460-8023-AE09-AADD8344ED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07" r="1" b="24247"/>
          <a:stretch/>
        </p:blipFill>
        <p:spPr>
          <a:xfrm>
            <a:off x="191086" y="166533"/>
            <a:ext cx="7807938" cy="317660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="" xmlns:a16="http://schemas.microsoft.com/office/drawing/2014/main" id="{91D9AD62-618A-4151-B565-ECB608C36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620" r="2" b="12373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D804CCE-9EA2-E6EC-CD25-78D727862C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999" r="1" b="26667"/>
          <a:stretch/>
        </p:blipFill>
        <p:spPr>
          <a:xfrm>
            <a:off x="191086" y="3509670"/>
            <a:ext cx="7807938" cy="3181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FB01755-AA6D-414F-DF12-D46CD335482C}"/>
              </a:ext>
            </a:extLst>
          </p:cNvPr>
          <p:cNvSpPr txBox="1"/>
          <p:nvPr/>
        </p:nvSpPr>
        <p:spPr>
          <a:xfrm>
            <a:off x="5277632" y="392482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4000"/>
          </a:p>
        </p:txBody>
      </p:sp>
      <p:sp>
        <p:nvSpPr>
          <p:cNvPr id="3" name="AutoShape 3">
            <a:extLst>
              <a:ext uri="{FF2B5EF4-FFF2-40B4-BE49-F238E27FC236}">
                <a16:creationId xmlns="" xmlns:a16="http://schemas.microsoft.com/office/drawing/2014/main" id="{D9B4EFB3-52D7-B09E-BB7B-0CAB708649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323888" y="-708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68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1" name="Rectangle 6260">
            <a:extLst>
              <a:ext uri="{FF2B5EF4-FFF2-40B4-BE49-F238E27FC236}">
                <a16:creationId xmlns="" xmlns:a16="http://schemas.microsoft.com/office/drawing/2014/main" id="{26F79F82-1252-45D5-B9C3-C4F2B0BA3C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3" name="Rectangle 6262">
            <a:extLst>
              <a:ext uri="{FF2B5EF4-FFF2-40B4-BE49-F238E27FC236}">
                <a16:creationId xmlns="" xmlns:a16="http://schemas.microsoft.com/office/drawing/2014/main" id="{E94D120F-99B4-41EA-B626-9C55D57C7B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265" name="Rectangle 6264">
            <a:extLst>
              <a:ext uri="{FF2B5EF4-FFF2-40B4-BE49-F238E27FC236}">
                <a16:creationId xmlns="" xmlns:a16="http://schemas.microsoft.com/office/drawing/2014/main" id="{E52426A7-8271-47C8-9006-BD9DBD52E7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267" name="Rectangle 6266">
            <a:extLst>
              <a:ext uri="{FF2B5EF4-FFF2-40B4-BE49-F238E27FC236}">
                <a16:creationId xmlns="" xmlns:a16="http://schemas.microsoft.com/office/drawing/2014/main" id="{04F92726-8D65-4F06-8243-96CB8CE660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269" name="Group 6268">
            <a:extLst>
              <a:ext uri="{FF2B5EF4-FFF2-40B4-BE49-F238E27FC236}">
                <a16:creationId xmlns="" xmlns:a16="http://schemas.microsoft.com/office/drawing/2014/main" id="{4A7F2011-714A-4A00-ABAD-EEF84D9279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6270" name="Straight Connector 6269">
              <a:extLst>
                <a:ext uri="{FF2B5EF4-FFF2-40B4-BE49-F238E27FC236}">
                  <a16:creationId xmlns="" xmlns:a16="http://schemas.microsoft.com/office/drawing/2014/main" id="{0A065EE9-9615-47E3-8F07-33DE59F6984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1" name="Straight Connector 6270">
              <a:extLst>
                <a:ext uri="{FF2B5EF4-FFF2-40B4-BE49-F238E27FC236}">
                  <a16:creationId xmlns="" xmlns:a16="http://schemas.microsoft.com/office/drawing/2014/main" id="{7F21A2FC-0F6E-4381-BAA6-AC50BFBEA7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2" name="Straight Connector 6271">
              <a:extLst>
                <a:ext uri="{FF2B5EF4-FFF2-40B4-BE49-F238E27FC236}">
                  <a16:creationId xmlns="" xmlns:a16="http://schemas.microsoft.com/office/drawing/2014/main" id="{48821413-03FF-40EC-A08E-856957FA6E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6274" name="Rectangle 6273">
            <a:extLst>
              <a:ext uri="{FF2B5EF4-FFF2-40B4-BE49-F238E27FC236}">
                <a16:creationId xmlns="" xmlns:a16="http://schemas.microsoft.com/office/drawing/2014/main" id="{3415C754-66D5-4EB0-BA80-E16559542A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6" name="Rectangle 6275">
            <a:extLst>
              <a:ext uri="{FF2B5EF4-FFF2-40B4-BE49-F238E27FC236}">
                <a16:creationId xmlns="" xmlns:a16="http://schemas.microsoft.com/office/drawing/2014/main" id="{14AF0C4B-8278-4AE6-B6FE-485730189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78" name="Rectangle 6277">
            <a:extLst>
              <a:ext uri="{FF2B5EF4-FFF2-40B4-BE49-F238E27FC236}">
                <a16:creationId xmlns="" xmlns:a16="http://schemas.microsoft.com/office/drawing/2014/main" id="{4A3212B0-2094-4CA6-8AC6-3DDB5EBD96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280" name="Rectangle 6279">
            <a:extLst>
              <a:ext uri="{FF2B5EF4-FFF2-40B4-BE49-F238E27FC236}">
                <a16:creationId xmlns="" xmlns:a16="http://schemas.microsoft.com/office/drawing/2014/main" id="{A08BE8DF-0B2E-4057-823F-022C0276BB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1227" y="805446"/>
            <a:ext cx="6570161" cy="5244497"/>
          </a:xfrm>
          <a:prstGeom prst="rect">
            <a:avLst/>
          </a:prstGeom>
          <a:solidFill>
            <a:schemeClr val="tx2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6282" name="Rectangle 6281">
            <a:extLst>
              <a:ext uri="{FF2B5EF4-FFF2-40B4-BE49-F238E27FC236}">
                <a16:creationId xmlns="" xmlns:a16="http://schemas.microsoft.com/office/drawing/2014/main" id="{C5C6F9BB-002F-4DB2-BEB7-B057A91276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284" name="Straight Connector 6283">
            <a:extLst>
              <a:ext uri="{FF2B5EF4-FFF2-40B4-BE49-F238E27FC236}">
                <a16:creationId xmlns="" xmlns:a16="http://schemas.microsoft.com/office/drawing/2014/main" id="{DCD6C4EB-4EB1-47B5-ADEC-1DF8338322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6" name="Straight Connector 6285">
            <a:extLst>
              <a:ext uri="{FF2B5EF4-FFF2-40B4-BE49-F238E27FC236}">
                <a16:creationId xmlns="" xmlns:a16="http://schemas.microsoft.com/office/drawing/2014/main" id="{9A7E342E-C3CF-45B7-AFEF-36F8C8EA17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88" name="Straight Connector 6287">
            <a:extLst>
              <a:ext uri="{FF2B5EF4-FFF2-40B4-BE49-F238E27FC236}">
                <a16:creationId xmlns="" xmlns:a16="http://schemas.microsoft.com/office/drawing/2014/main" id="{8663D57D-5421-467E-8ACC-498209FEAF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90" name="Rectangle 6289">
            <a:extLst>
              <a:ext uri="{FF2B5EF4-FFF2-40B4-BE49-F238E27FC236}">
                <a16:creationId xmlns="" xmlns:a16="http://schemas.microsoft.com/office/drawing/2014/main" id="{C4D9B52B-64D1-4038-ADED-A3C0D96EC6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32958" y="1691640"/>
            <a:ext cx="2937320" cy="19353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2" name="Rectangle 6291">
            <a:extLst>
              <a:ext uri="{FF2B5EF4-FFF2-40B4-BE49-F238E27FC236}">
                <a16:creationId xmlns="" xmlns:a16="http://schemas.microsoft.com/office/drawing/2014/main" id="{73976E8F-308D-44CA-8940-EADCC4C720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53989" y="1700253"/>
            <a:ext cx="2795955" cy="19267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94" name="Rectangle 6293">
            <a:extLst>
              <a:ext uri="{FF2B5EF4-FFF2-40B4-BE49-F238E27FC236}">
                <a16:creationId xmlns="" xmlns:a16="http://schemas.microsoft.com/office/drawing/2014/main" id="{F19ABB95-BEC4-4423-BEE2-65F38152B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66876" y="0"/>
            <a:ext cx="4025029" cy="6858000"/>
          </a:xfrm>
          <a:prstGeom prst="rect">
            <a:avLst/>
          </a:prstGeom>
          <a:blipFill dpi="0" rotWithShape="1">
            <a:blip r:embed="rId2" cstate="email">
              <a:alphaModFix amt="1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91F2F4C-E834-12CB-3046-1880C12DD848}"/>
              </a:ext>
            </a:extLst>
          </p:cNvPr>
          <p:cNvSpPr txBox="1"/>
          <p:nvPr/>
        </p:nvSpPr>
        <p:spPr>
          <a:xfrm>
            <a:off x="8560024" y="1442916"/>
            <a:ext cx="3238829" cy="32522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800" cap="all" spc="-100">
                <a:solidFill>
                  <a:srgbClr val="FFFFFF"/>
                </a:solidFill>
                <a:latin typeface="+mj-lt"/>
              </a:rPr>
              <a:t>Vorlesen – Lesespiele - Lernmax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42D8E77E-7763-51ED-B4C6-29F31816B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897"/>
          <a:stretch/>
        </p:blipFill>
        <p:spPr bwMode="auto">
          <a:xfrm>
            <a:off x="1300898" y="1987563"/>
            <a:ext cx="2609611" cy="13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="" xmlns:a16="http://schemas.microsoft.com/office/drawing/2014/main" id="{E01B9C32-DD95-A7D4-D9D5-0EFFB8876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99" b="14226"/>
          <a:stretch/>
        </p:blipFill>
        <p:spPr bwMode="auto">
          <a:xfrm>
            <a:off x="4404633" y="2050680"/>
            <a:ext cx="2465462" cy="124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6" name="Rectangle 6295">
            <a:extLst>
              <a:ext uri="{FF2B5EF4-FFF2-40B4-BE49-F238E27FC236}">
                <a16:creationId xmlns="" xmlns:a16="http://schemas.microsoft.com/office/drawing/2014/main" id="{A248177C-674A-4607-BBBF-17972D4CDD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32958" y="3806429"/>
            <a:ext cx="2937320" cy="19217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>
            <a:extLst>
              <a:ext uri="{FF2B5EF4-FFF2-40B4-BE49-F238E27FC236}">
                <a16:creationId xmlns="" xmlns:a16="http://schemas.microsoft.com/office/drawing/2014/main" id="{E75C7305-DFE4-FD21-AD18-AB95C607E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97" b="7216"/>
          <a:stretch/>
        </p:blipFill>
        <p:spPr bwMode="auto">
          <a:xfrm>
            <a:off x="1300898" y="4126231"/>
            <a:ext cx="2609611" cy="131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98" name="Rectangle 6297">
            <a:extLst>
              <a:ext uri="{FF2B5EF4-FFF2-40B4-BE49-F238E27FC236}">
                <a16:creationId xmlns="" xmlns:a16="http://schemas.microsoft.com/office/drawing/2014/main" id="{077BC7CE-99D3-4AC3-83F5-0617B683D4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53989" y="3797817"/>
            <a:ext cx="2795955" cy="19303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67A3736-49D0-0B69-81D2-926D99B733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334" y="3954840"/>
            <a:ext cx="1952059" cy="1626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283814D-0FDA-925B-98FE-6C133E4C16E1}"/>
              </a:ext>
            </a:extLst>
          </p:cNvPr>
          <p:cNvSpPr txBox="1"/>
          <p:nvPr/>
        </p:nvSpPr>
        <p:spPr>
          <a:xfrm>
            <a:off x="1241170" y="4644082"/>
            <a:ext cx="9732773" cy="95157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endParaRPr lang="en-US" sz="6000" cap="all" spc="-1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0146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0A8334-B521-AFC2-EECF-32D8B348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400" err="1"/>
              <a:t>Wandertag</a:t>
            </a:r>
            <a:r>
              <a:rPr lang="en-US" sz="3400"/>
              <a:t> </a:t>
            </a:r>
            <a:r>
              <a:rPr lang="en-US" sz="3400" err="1"/>
              <a:t>nach</a:t>
            </a:r>
            <a:r>
              <a:rPr lang="en-US" sz="3400"/>
              <a:t> </a:t>
            </a:r>
            <a:r>
              <a:rPr lang="en-US" sz="3400" err="1"/>
              <a:t>Mattsee</a:t>
            </a:r>
            <a:r>
              <a:rPr lang="en-US" sz="3400"/>
              <a:t> und </a:t>
            </a:r>
            <a:r>
              <a:rPr lang="en-US" sz="3400" err="1"/>
              <a:t>mit</a:t>
            </a:r>
            <a:r>
              <a:rPr lang="en-US" sz="3400"/>
              <a:t> der </a:t>
            </a:r>
            <a:r>
              <a:rPr lang="en-US" sz="3400" err="1"/>
              <a:t>Seenland</a:t>
            </a:r>
            <a:r>
              <a:rPr lang="en-US" sz="3400"/>
              <a:t> zurück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3047B46-4F2F-4746-8B82-B30EAAAE033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54E8A8E-D194-4D55-92A3-6B0799722E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389EAFD4-A144-BCAE-1938-B3EEC9E7E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" r="38386" b="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092F1468-E4C4-892B-2E36-AAC61D667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2818" y="3142606"/>
            <a:ext cx="4006152" cy="2667670"/>
          </a:xfrm>
        </p:spPr>
      </p:pic>
    </p:spTree>
    <p:extLst>
      <p:ext uri="{BB962C8B-B14F-4D97-AF65-F5344CB8AC3E}">
        <p14:creationId xmlns:p14="http://schemas.microsoft.com/office/powerpoint/2010/main" val="16650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D361ACBB-5900-F52B-4744-87A3258A6C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79" b="63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0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AA70066D-2D45-A071-1C72-E90CE7023A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29" y="-551985"/>
            <a:ext cx="11859319" cy="728360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3BA4993C-0B95-FD3D-BE4F-9364078041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97" y="3090746"/>
            <a:ext cx="3495907" cy="232131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F227850F-A493-B02A-60A7-D4FDF0B8E3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668" y="302942"/>
            <a:ext cx="3793272" cy="251645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CB1B0DCC-8AAC-08AE-B135-D8D41E8258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938" y="3109332"/>
            <a:ext cx="3458736" cy="230272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88A00D0D-9E84-21C8-D758-10579F3E1F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19307"/>
            <a:ext cx="3839735" cy="2544335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D6CC0D81-ED24-D429-E062-9EA456A357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692" y="302941"/>
            <a:ext cx="3765395" cy="251645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910D4FD2-96B3-2AE1-66F1-299A12E8569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692" y="2932770"/>
            <a:ext cx="3774687" cy="25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6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93">
            <a:extLst>
              <a:ext uri="{FF2B5EF4-FFF2-40B4-BE49-F238E27FC236}">
                <a16:creationId xmlns="" xmlns:a16="http://schemas.microsoft.com/office/drawing/2014/main" id="{61877CC4-D40F-4AA7-9918-B650DE6DCB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2" name="Rectangle 95">
            <a:extLst>
              <a:ext uri="{FF2B5EF4-FFF2-40B4-BE49-F238E27FC236}">
                <a16:creationId xmlns="" xmlns:a16="http://schemas.microsoft.com/office/drawing/2014/main" id="{27AA3049-D42F-46F6-856C-F9B8925E64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4" name="Rectangle 97">
            <a:extLst>
              <a:ext uri="{FF2B5EF4-FFF2-40B4-BE49-F238E27FC236}">
                <a16:creationId xmlns="" xmlns:a16="http://schemas.microsoft.com/office/drawing/2014/main" id="{FEC7C2A9-C77C-442E-800B-313E0D3F20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25" name="Rectangle 99">
            <a:extLst>
              <a:ext uri="{FF2B5EF4-FFF2-40B4-BE49-F238E27FC236}">
                <a16:creationId xmlns="" xmlns:a16="http://schemas.microsoft.com/office/drawing/2014/main" id="{007B62E5-5E62-4CB8-AFD5-1B59D2B620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6" name="Group 101">
            <a:extLst>
              <a:ext uri="{FF2B5EF4-FFF2-40B4-BE49-F238E27FC236}">
                <a16:creationId xmlns="" xmlns:a16="http://schemas.microsoft.com/office/drawing/2014/main" id="{99BCEFE9-2CB0-4D92-9EAF-2AD0F6B8F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="" xmlns:a16="http://schemas.microsoft.com/office/drawing/2014/main" id="{F147C330-3181-415C-816F-4382214102A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="" xmlns:a16="http://schemas.microsoft.com/office/drawing/2014/main" id="{0F6163FB-E4BC-4359-ABB1-1FAA985798E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="" xmlns:a16="http://schemas.microsoft.com/office/drawing/2014/main" id="{089531CE-7400-41BD-B67A-AAE15984D67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Rectangle 106">
            <a:extLst>
              <a:ext uri="{FF2B5EF4-FFF2-40B4-BE49-F238E27FC236}">
                <a16:creationId xmlns="" xmlns:a16="http://schemas.microsoft.com/office/drawing/2014/main" id="{D16F018C-A00C-4D31-919C-E1D1D3ED4A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08">
            <a:extLst>
              <a:ext uri="{FF2B5EF4-FFF2-40B4-BE49-F238E27FC236}">
                <a16:creationId xmlns="" xmlns:a16="http://schemas.microsoft.com/office/drawing/2014/main" id="{3423EECA-837B-430F-B3C2-590C8C0846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 cstate="email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Rectangle 110">
            <a:extLst>
              <a:ext uri="{FF2B5EF4-FFF2-40B4-BE49-F238E27FC236}">
                <a16:creationId xmlns="" xmlns:a16="http://schemas.microsoft.com/office/drawing/2014/main" id="{12A67E77-3708-475D-9C46-05AD6E091A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0" name="Rectangle 112">
            <a:extLst>
              <a:ext uri="{FF2B5EF4-FFF2-40B4-BE49-F238E27FC236}">
                <a16:creationId xmlns="" xmlns:a16="http://schemas.microsoft.com/office/drawing/2014/main" id="{9B52CD85-D9C7-4093-9CC8-A5B0900A61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7BC71B-3186-BC54-4867-500C816ED4D2}"/>
              </a:ext>
            </a:extLst>
          </p:cNvPr>
          <p:cNvSpPr txBox="1"/>
          <p:nvPr/>
        </p:nvSpPr>
        <p:spPr>
          <a:xfrm>
            <a:off x="1243632" y="1559768"/>
            <a:ext cx="5068568" cy="313537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Buchstabenfest</a:t>
            </a:r>
          </a:p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Am 5.Juli</a:t>
            </a:r>
          </a:p>
        </p:txBody>
      </p:sp>
      <p:sp>
        <p:nvSpPr>
          <p:cNvPr id="131" name="Rectangle 114">
            <a:extLst>
              <a:ext uri="{FF2B5EF4-FFF2-40B4-BE49-F238E27FC236}">
                <a16:creationId xmlns="" xmlns:a16="http://schemas.microsoft.com/office/drawing/2014/main" id="{AFEFF4A5-FBFD-4DCB-8AEC-BA1D1B279B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2" name="Straight Connector 116">
            <a:extLst>
              <a:ext uri="{FF2B5EF4-FFF2-40B4-BE49-F238E27FC236}">
                <a16:creationId xmlns="" xmlns:a16="http://schemas.microsoft.com/office/drawing/2014/main" id="{96332E30-44D0-437B-AA4B-858D4F24CA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="" xmlns:a16="http://schemas.microsoft.com/office/drawing/2014/main" id="{A306DB0A-3841-457B-BC38-248371FD55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="" xmlns:a16="http://schemas.microsoft.com/office/drawing/2014/main" id="{9F86FF29-8F14-480C-8D31-8CCA67A976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>
            <a:extLst>
              <a:ext uri="{FF2B5EF4-FFF2-40B4-BE49-F238E27FC236}">
                <a16:creationId xmlns="" xmlns:a16="http://schemas.microsoft.com/office/drawing/2014/main" id="{48D261F1-7F4A-4AE3-9CD7-FCF77B757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Buchstaben Abc Bildung - Kostenloses Bild auf Pixabay">
            <a:extLst>
              <a:ext uri="{FF2B5EF4-FFF2-40B4-BE49-F238E27FC236}">
                <a16:creationId xmlns="" xmlns:a16="http://schemas.microsoft.com/office/drawing/2014/main" id="{7E66CCFE-A0BC-8993-1ABC-CAC4E83495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8199519" y="640080"/>
            <a:ext cx="3357629" cy="262805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9FA679D2-8452-2D7C-0F56-6D6CDA7675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/>
          <a:stretch/>
        </p:blipFill>
        <p:spPr>
          <a:xfrm>
            <a:off x="8199519" y="3589867"/>
            <a:ext cx="3356156" cy="2624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41F0287-3DF3-CA30-2C72-BA90E89055D0}"/>
              </a:ext>
            </a:extLst>
          </p:cNvPr>
          <p:cNvSpPr txBox="1"/>
          <p:nvPr/>
        </p:nvSpPr>
        <p:spPr>
          <a:xfrm>
            <a:off x="8383012" y="6014482"/>
            <a:ext cx="3172663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en-US" sz="700">
                <a:solidFill>
                  <a:srgbClr val="FFFFFF"/>
                </a:solidFill>
              </a:rPr>
              <a:t> von "Unbekannter Autor" ist lizenziert unter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12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D530F304-1783-B6A9-F9EF-7CFD83A8D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3" r="21112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E20EFFE-CD2B-7AC2-8536-D58F59B9D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31" r="7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5CA26FE-7454-6567-9209-52C92575B5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6" r="1889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DD4F323-3385-49AD-9C60-0F90D5402D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5571" y="1001183"/>
            <a:ext cx="7417418" cy="466978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078051" y="1738648"/>
            <a:ext cx="60530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>
                <a:solidFill>
                  <a:schemeClr val="bg1"/>
                </a:solidFill>
                <a:latin typeface="Script MT Bold" panose="03040602040607080904" pitchFamily="66" charset="0"/>
              </a:rPr>
              <a:t>Unsere 2.Klasse</a:t>
            </a:r>
          </a:p>
        </p:txBody>
      </p:sp>
    </p:spTree>
    <p:extLst>
      <p:ext uri="{BB962C8B-B14F-4D97-AF65-F5344CB8AC3E}">
        <p14:creationId xmlns:p14="http://schemas.microsoft.com/office/powerpoint/2010/main" val="38363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664D085-C814-4D74-BCE0-2059F0DC04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DA5539E-D8B4-4F5A-B46F-C304F5D7A8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Person, Kind, draußen, Gruppe enthält.&#10;&#10;Beschreibung automatisch generiert.">
            <a:extLst>
              <a:ext uri="{FF2B5EF4-FFF2-40B4-BE49-F238E27FC236}">
                <a16:creationId xmlns="" xmlns:a16="http://schemas.microsoft.com/office/drawing/2014/main" id="{2EC84C7C-C6D9-0883-0BF0-34BE3C19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223" y="803063"/>
            <a:ext cx="7897554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3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draußen, Gebäude, Himmel, Gras enthält.&#10;&#10;Beschreibung automatisch generiert.">
            <a:extLst>
              <a:ext uri="{FF2B5EF4-FFF2-40B4-BE49-F238E27FC236}">
                <a16:creationId xmlns="" xmlns:a16="http://schemas.microsoft.com/office/drawing/2014/main" id="{B6BFA5B5-174B-0B47-FED0-31643F9E06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Straße, Baum, draußen, Himmel enthält.&#10;&#10;Beschreibung automatisch generiert.">
            <a:extLst>
              <a:ext uri="{FF2B5EF4-FFF2-40B4-BE49-F238E27FC236}">
                <a16:creationId xmlns="" xmlns:a16="http://schemas.microsoft.com/office/drawing/2014/main" id="{D4DD056A-887A-8B5E-3902-AEB9F64826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Gebäude, draußen, Gras, Haus enthält.&#10;&#10;Beschreibung automatisch generiert.">
            <a:extLst>
              <a:ext uri="{FF2B5EF4-FFF2-40B4-BE49-F238E27FC236}">
                <a16:creationId xmlns="" xmlns:a16="http://schemas.microsoft.com/office/drawing/2014/main" id="{742A91F4-E89F-E14B-26C3-C6346B0C3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Person, Boden, Kind, gelb enthält.&#10;&#10;Beschreibung automatisch generiert.">
            <a:extLst>
              <a:ext uri="{FF2B5EF4-FFF2-40B4-BE49-F238E27FC236}">
                <a16:creationId xmlns="" xmlns:a16="http://schemas.microsoft.com/office/drawing/2014/main" id="{DC479EC1-07AE-428A-B489-7BF669F7C7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E6F01E9F-6B0E-4CF9-87AF-27ECD8D460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Text, Kind, drinnen, Person enthält.&#10;&#10;Beschreibung automatisch generiert.">
            <a:extLst>
              <a:ext uri="{FF2B5EF4-FFF2-40B4-BE49-F238E27FC236}">
                <a16:creationId xmlns="" xmlns:a16="http://schemas.microsoft.com/office/drawing/2014/main" id="{D79D4AA8-81FC-9439-E565-EB02BC92FE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7" name="Grafik 7" descr="Ein Bild, das Text, Person, drinnen, Tisch enthält.&#10;&#10;Beschreibung automatisch generiert.">
            <a:extLst>
              <a:ext uri="{FF2B5EF4-FFF2-40B4-BE49-F238E27FC236}">
                <a16:creationId xmlns="" xmlns:a16="http://schemas.microsoft.com/office/drawing/2014/main" id="{21740E72-6680-3F55-8701-BE6D51E54C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2" name="Grafik 2" descr="Ein Bild, das Text, drinnen, Junge, Kind enthält.&#10;&#10;Beschreibung automatisch generiert.">
            <a:extLst>
              <a:ext uri="{FF2B5EF4-FFF2-40B4-BE49-F238E27FC236}">
                <a16:creationId xmlns="" xmlns:a16="http://schemas.microsoft.com/office/drawing/2014/main" id="{97C64400-92A1-E194-B3DC-5902557C67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5" name="Grafik 5" descr="Ein Bild, das Text, Tisch, drinnen, Kind enthält.&#10;&#10;Beschreibung automatisch generiert.">
            <a:extLst>
              <a:ext uri="{FF2B5EF4-FFF2-40B4-BE49-F238E27FC236}">
                <a16:creationId xmlns="" xmlns:a16="http://schemas.microsoft.com/office/drawing/2014/main" id="{25A68656-F64D-94A9-5BB0-77D50D3DDA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6" name="Grafik 6" descr="Ein Bild, das Text, drinnen, Person, Boden enthält.&#10;&#10;Beschreibung automatisch generiert.">
            <a:extLst>
              <a:ext uri="{FF2B5EF4-FFF2-40B4-BE49-F238E27FC236}">
                <a16:creationId xmlns="" xmlns:a16="http://schemas.microsoft.com/office/drawing/2014/main" id="{D7246C4C-CCD1-119D-91FF-781B21AF0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4" name="Grafik 4" descr="Ein Bild, das Text, drinnen, Tisch, Schreibtisch enthält.&#10;&#10;Beschreibung automatisch generiert.">
            <a:extLst>
              <a:ext uri="{FF2B5EF4-FFF2-40B4-BE49-F238E27FC236}">
                <a16:creationId xmlns="" xmlns:a16="http://schemas.microsoft.com/office/drawing/2014/main" id="{4AC404CE-E6BE-DDD9-A3FD-C4E5E8E123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draußen, Baum, Kind, Boden enthält.&#10;&#10;Beschreibung automatisch generiert.">
            <a:extLst>
              <a:ext uri="{FF2B5EF4-FFF2-40B4-BE49-F238E27FC236}">
                <a16:creationId xmlns="" xmlns:a16="http://schemas.microsoft.com/office/drawing/2014/main" id="{4355C583-4564-9A22-558D-FD37F08686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Baum, draußen, Boden, Spielplatz enthält.&#10;&#10;Beschreibung automatisch generiert.">
            <a:extLst>
              <a:ext uri="{FF2B5EF4-FFF2-40B4-BE49-F238E27FC236}">
                <a16:creationId xmlns="" xmlns:a16="http://schemas.microsoft.com/office/drawing/2014/main" id="{66CDE963-32C6-9407-4689-C7E5EDD661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7" descr="Ein Bild, das Baum, draußen, Parken, Boden enthält.&#10;&#10;Beschreibung automatisch generiert.">
            <a:extLst>
              <a:ext uri="{FF2B5EF4-FFF2-40B4-BE49-F238E27FC236}">
                <a16:creationId xmlns="" xmlns:a16="http://schemas.microsoft.com/office/drawing/2014/main" id="{657DC388-7051-ABF0-7E83-902712AEC75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draußen, Baum, Person, Outdoorobjekt enthält.&#10;&#10;Beschreibung automatisch generiert.">
            <a:extLst>
              <a:ext uri="{FF2B5EF4-FFF2-40B4-BE49-F238E27FC236}">
                <a16:creationId xmlns="" xmlns:a16="http://schemas.microsoft.com/office/drawing/2014/main" id="{A242E862-62A1-A513-CC72-0FA40DB395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6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6" descr="Ein Bild, das Boden, draußen, legend, Schattierung enthält.&#10;&#10;Beschreibung automatisch generiert.">
            <a:extLst>
              <a:ext uri="{FF2B5EF4-FFF2-40B4-BE49-F238E27FC236}">
                <a16:creationId xmlns="" xmlns:a16="http://schemas.microsoft.com/office/drawing/2014/main" id="{F5ED5F3E-B5A0-900F-140A-C4CB9311D2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draußen, Himmel, Gras, Boden enthält.&#10;&#10;Beschreibung automatisch generiert.">
            <a:extLst>
              <a:ext uri="{FF2B5EF4-FFF2-40B4-BE49-F238E27FC236}">
                <a16:creationId xmlns="" xmlns:a16="http://schemas.microsoft.com/office/drawing/2014/main" id="{6FFD63EC-4CFF-10FD-453F-FF2545AB64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819656"/>
            <a:ext cx="3104943" cy="23287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draußen, Boden, Baum, Kind enthält.&#10;&#10;Beschreibung automatisch generiert.">
            <a:extLst>
              <a:ext uri="{FF2B5EF4-FFF2-40B4-BE49-F238E27FC236}">
                <a16:creationId xmlns="" xmlns:a16="http://schemas.microsoft.com/office/drawing/2014/main" id="{6282865F-AFFB-6C11-2F15-444934FC1C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Tür enthält.&#10;&#10;Beschreibung automatisch generiert.">
            <a:extLst>
              <a:ext uri="{FF2B5EF4-FFF2-40B4-BE49-F238E27FC236}">
                <a16:creationId xmlns="" xmlns:a16="http://schemas.microsoft.com/office/drawing/2014/main" id="{1207E82D-BBC7-F333-AF99-161AA20F25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BFA8CD2-9DD1-463F-94B6-F2A390BC9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Baum, draußen, Boden, Personen enthält.&#10;&#10;Beschreibung automatisch generiert.">
            <a:extLst>
              <a:ext uri="{FF2B5EF4-FFF2-40B4-BE49-F238E27FC236}">
                <a16:creationId xmlns="" xmlns:a16="http://schemas.microsoft.com/office/drawing/2014/main" id="{8E993465-F7E5-F3FB-BF24-2D1C96F66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2B53684-2A8B-4C6B-8F55-3B5CE39943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0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EC27341-4ABB-43EF-9E57-10A858F925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88726" cy="6858000"/>
          </a:xfrm>
          <a:prstGeom prst="rect">
            <a:avLst/>
          </a:prstGeom>
          <a:solidFill>
            <a:srgbClr val="1E4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2B98C55-54CC-433B-905F-FB0B2D2009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5953" y="484068"/>
            <a:ext cx="341401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Schnee, draußen, Skifahren, Natur enthält.&#10;&#10;Beschreibung automatisch generiert.">
            <a:extLst>
              <a:ext uri="{FF2B5EF4-FFF2-40B4-BE49-F238E27FC236}">
                <a16:creationId xmlns="" xmlns:a16="http://schemas.microsoft.com/office/drawing/2014/main" id="{7F1BE5F3-7229-41D0-3EDE-3ED51DCF77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59" y="1574470"/>
            <a:ext cx="2781372" cy="370849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9E21906-D4D4-4F16-9228-3E004930E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071968" y="485853"/>
            <a:ext cx="3575304" cy="588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Schnee, draußen, Himmel, Skifahren enthält.&#10;&#10;Beschreibung automatisch generiert.">
            <a:extLst>
              <a:ext uri="{FF2B5EF4-FFF2-40B4-BE49-F238E27FC236}">
                <a16:creationId xmlns="" xmlns:a16="http://schemas.microsoft.com/office/drawing/2014/main" id="{3C21D6F2-6CAF-D584-6DEF-183B952BE4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567" y="1467969"/>
            <a:ext cx="2941124" cy="392149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65BCC85-4C69-4CFB-A36A-6A489B87FF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08139" y="484069"/>
            <a:ext cx="3899229" cy="286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Schnee, draußen, Himmel, Skifahren enthält.&#10;&#10;Beschreibung automatisch generiert.">
            <a:extLst>
              <a:ext uri="{FF2B5EF4-FFF2-40B4-BE49-F238E27FC236}">
                <a16:creationId xmlns="" xmlns:a16="http://schemas.microsoft.com/office/drawing/2014/main" id="{DA1B374F-EB18-C4C2-0A0D-30CE90E000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452" y="798656"/>
            <a:ext cx="1672671" cy="223022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A14BDAC-394B-4E9A-8ECE-61AA1A7C23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08139" y="3509152"/>
            <a:ext cx="3899229" cy="284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6">
            <a:extLst>
              <a:ext uri="{FF2B5EF4-FFF2-40B4-BE49-F238E27FC236}">
                <a16:creationId xmlns="" xmlns:a16="http://schemas.microsoft.com/office/drawing/2014/main" id="{984864E0-DA28-C342-EC9B-7432C12A8C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19" y="3830885"/>
            <a:ext cx="2955537" cy="22240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8EA0D5B3-DC76-968F-15EC-99841FD3E660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04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4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Boden, drinnen, legend enthält.&#10;&#10;Beschreibung automatisch generiert.">
            <a:extLst>
              <a:ext uri="{FF2B5EF4-FFF2-40B4-BE49-F238E27FC236}">
                <a16:creationId xmlns="" xmlns:a16="http://schemas.microsoft.com/office/drawing/2014/main" id="{88620571-D7B9-D84A-AB99-7C164B7C7F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Boden, drinnen enthält.&#10;&#10;Beschreibung automatisch generiert.">
            <a:extLst>
              <a:ext uri="{FF2B5EF4-FFF2-40B4-BE49-F238E27FC236}">
                <a16:creationId xmlns="" xmlns:a16="http://schemas.microsoft.com/office/drawing/2014/main" id="{3A2A324A-8F5A-476C-5372-EE5FA23D47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Boden, drinnen, Sportwettkampf, Sport enthält.&#10;&#10;Beschreibung automatisch generiert.">
            <a:extLst>
              <a:ext uri="{FF2B5EF4-FFF2-40B4-BE49-F238E27FC236}">
                <a16:creationId xmlns="" xmlns:a16="http://schemas.microsoft.com/office/drawing/2014/main" id="{3AC7ADF2-7160-FF17-B082-29D241648C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267428"/>
            <a:ext cx="3252903" cy="43372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Boden, drinnen, klein enthält.&#10;&#10;Beschreibung automatisch generiert.">
            <a:extLst>
              <a:ext uri="{FF2B5EF4-FFF2-40B4-BE49-F238E27FC236}">
                <a16:creationId xmlns="" xmlns:a16="http://schemas.microsoft.com/office/drawing/2014/main" id="{3A5FFEF4-EE88-EA2C-618B-1D764CCF37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1267428"/>
            <a:ext cx="3252903" cy="433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9E301E5-1206-47D0-9CDF-72583D7390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FA31FBE-7948-4384-B68A-75DEFDC495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>
            <a:extLst>
              <a:ext uri="{FF2B5EF4-FFF2-40B4-BE49-F238E27FC236}">
                <a16:creationId xmlns="" xmlns:a16="http://schemas.microsoft.com/office/drawing/2014/main" id="{FF8F4450-9519-AC6B-D04D-5C6413784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8479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B23E37C-596C-89F4-7FF3-869DD3D64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26" b="-5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48BAB8E-C5EE-4236-55D5-DCF171D54E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793"/>
          <a:stretch/>
        </p:blipFill>
        <p:spPr>
          <a:xfrm rot="5400000">
            <a:off x="5395050" y="61050"/>
            <a:ext cx="5571066" cy="67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 descr="Ein Bild, das drinnen, Boden, Fenster, Person enthält.&#10;&#10;Beschreibung automatisch generiert.">
            <a:extLst>
              <a:ext uri="{FF2B5EF4-FFF2-40B4-BE49-F238E27FC236}">
                <a16:creationId xmlns="" xmlns:a16="http://schemas.microsoft.com/office/drawing/2014/main" id="{262681BB-1D64-6B9E-0E7C-F9C15A1FFD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3008" y="3769691"/>
            <a:ext cx="2743200" cy="2057400"/>
          </a:xfrm>
          <a:prstGeom prst="rect">
            <a:avLst/>
          </a:prstGeom>
        </p:spPr>
      </p:pic>
      <p:pic>
        <p:nvPicPr>
          <p:cNvPr id="8" name="Grafik 8" descr="Ein Bild, das drinnen, Boden, Fenster, Person enthält.&#10;&#10;Beschreibung automatisch generiert.">
            <a:extLst>
              <a:ext uri="{FF2B5EF4-FFF2-40B4-BE49-F238E27FC236}">
                <a16:creationId xmlns="" xmlns:a16="http://schemas.microsoft.com/office/drawing/2014/main" id="{869F2F01-A67B-756F-79D4-E149801657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270" y="4200387"/>
            <a:ext cx="2743200" cy="2057400"/>
          </a:xfrm>
          <a:prstGeom prst="rect">
            <a:avLst/>
          </a:prstGeom>
        </p:spPr>
      </p:pic>
      <p:pic>
        <p:nvPicPr>
          <p:cNvPr id="9" name="Grafik 9" descr="Ein Bild, das Text, Boden, drinnen, Fenster enthält.&#10;&#10;Beschreibung automatisch generiert.">
            <a:extLst>
              <a:ext uri="{FF2B5EF4-FFF2-40B4-BE49-F238E27FC236}">
                <a16:creationId xmlns="" xmlns:a16="http://schemas.microsoft.com/office/drawing/2014/main" id="{C19B1F53-A963-57C0-2449-7BB708AA7E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096" y="4377082"/>
            <a:ext cx="2743200" cy="2057400"/>
          </a:xfrm>
          <a:prstGeom prst="rect">
            <a:avLst/>
          </a:prstGeom>
        </p:spPr>
      </p:pic>
      <p:pic>
        <p:nvPicPr>
          <p:cNvPr id="10" name="Grafik 10" descr="Ein Bild, das Boden, drinnen enthält.&#10;&#10;Beschreibung automatisch generiert.">
            <a:extLst>
              <a:ext uri="{FF2B5EF4-FFF2-40B4-BE49-F238E27FC236}">
                <a16:creationId xmlns="" xmlns:a16="http://schemas.microsoft.com/office/drawing/2014/main" id="{AC2BD072-6372-FBD9-98FD-EAE4BB9DF6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35" y="2963517"/>
            <a:ext cx="2743200" cy="2057400"/>
          </a:xfrm>
          <a:prstGeom prst="rect">
            <a:avLst/>
          </a:prstGeom>
        </p:spPr>
      </p:pic>
      <p:pic>
        <p:nvPicPr>
          <p:cNvPr id="12" name="Grafik 12" descr="Ein Bild, das Text, drinnen enthält.&#10;&#10;Beschreibung automatisch generiert.">
            <a:extLst>
              <a:ext uri="{FF2B5EF4-FFF2-40B4-BE49-F238E27FC236}">
                <a16:creationId xmlns="" xmlns:a16="http://schemas.microsoft.com/office/drawing/2014/main" id="{DC3F8BD8-E829-A5C4-7A29-90CC6E2EDB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749" y="445604"/>
            <a:ext cx="2809460" cy="2112617"/>
          </a:xfrm>
          <a:prstGeom prst="rect">
            <a:avLst/>
          </a:prstGeom>
        </p:spPr>
      </p:pic>
      <p:pic>
        <p:nvPicPr>
          <p:cNvPr id="11" name="Grafik 11" descr="Ein Bild, das Text, Person, drinnen, Boden enthält.&#10;&#10;Beschreibung automatisch generiert.">
            <a:extLst>
              <a:ext uri="{FF2B5EF4-FFF2-40B4-BE49-F238E27FC236}">
                <a16:creationId xmlns="" xmlns:a16="http://schemas.microsoft.com/office/drawing/2014/main" id="{F6629BE3-C428-05E5-354F-9259C4AAAB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530" y="1936473"/>
            <a:ext cx="2732156" cy="2046355"/>
          </a:xfrm>
          <a:prstGeom prst="rect">
            <a:avLst/>
          </a:prstGeom>
        </p:spPr>
      </p:pic>
      <p:pic>
        <p:nvPicPr>
          <p:cNvPr id="15" name="Grafik 15">
            <a:extLst>
              <a:ext uri="{FF2B5EF4-FFF2-40B4-BE49-F238E27FC236}">
                <a16:creationId xmlns="" xmlns:a16="http://schemas.microsoft.com/office/drawing/2014/main" id="{8385814B-E95F-9B28-1D59-44387571685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09" y="331562"/>
            <a:ext cx="2953026" cy="1965222"/>
          </a:xfrm>
          <a:prstGeom prst="rect">
            <a:avLst/>
          </a:prstGeom>
        </p:spPr>
      </p:pic>
      <p:pic>
        <p:nvPicPr>
          <p:cNvPr id="4" name="Grafik 4" descr="Ein Bild, das drinnen, Fenster, Boden, Person enthält.&#10;&#10;Beschreibung automatisch generiert.">
            <a:extLst>
              <a:ext uri="{FF2B5EF4-FFF2-40B4-BE49-F238E27FC236}">
                <a16:creationId xmlns="" xmlns:a16="http://schemas.microsoft.com/office/drawing/2014/main" id="{F27FBDF3-AFE0-D020-F9A0-88FAF40B8B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617" y="787953"/>
            <a:ext cx="2853634" cy="21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Person, Kind, drinnen enthält.&#10;&#10;Beschreibung automatisch generiert.">
            <a:extLst>
              <a:ext uri="{FF2B5EF4-FFF2-40B4-BE49-F238E27FC236}">
                <a16:creationId xmlns="" xmlns:a16="http://schemas.microsoft.com/office/drawing/2014/main" id="{14C914CA-5717-69F8-5CF2-CE7AB0005E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91" y="540026"/>
            <a:ext cx="2743200" cy="3657600"/>
          </a:xfrm>
          <a:prstGeom prst="rect">
            <a:avLst/>
          </a:prstGeom>
        </p:spPr>
      </p:pic>
      <p:pic>
        <p:nvPicPr>
          <p:cNvPr id="3" name="Grafik 3" descr="Ein Bild, das Text, drinnen, Kind, klein enthält.&#10;&#10;Beschreibung automatisch generiert.">
            <a:extLst>
              <a:ext uri="{FF2B5EF4-FFF2-40B4-BE49-F238E27FC236}">
                <a16:creationId xmlns="" xmlns:a16="http://schemas.microsoft.com/office/drawing/2014/main" id="{E27F45A4-2808-E6B8-10F0-36CB9988A8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443" y="544996"/>
            <a:ext cx="2743200" cy="2057400"/>
          </a:xfrm>
          <a:prstGeom prst="rect">
            <a:avLst/>
          </a:prstGeom>
        </p:spPr>
      </p:pic>
      <p:pic>
        <p:nvPicPr>
          <p:cNvPr id="4" name="Grafik 4" descr="Ein Bild, das Text, Kind, drinnen, klein enthält.&#10;&#10;Beschreibung automatisch generiert.">
            <a:extLst>
              <a:ext uri="{FF2B5EF4-FFF2-40B4-BE49-F238E27FC236}">
                <a16:creationId xmlns="" xmlns:a16="http://schemas.microsoft.com/office/drawing/2014/main" id="{D15C17A9-002F-65A7-EA8A-CA1DA880A2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878" y="4377082"/>
            <a:ext cx="2743200" cy="2057400"/>
          </a:xfrm>
          <a:prstGeom prst="rect">
            <a:avLst/>
          </a:prstGeom>
        </p:spPr>
      </p:pic>
      <p:pic>
        <p:nvPicPr>
          <p:cNvPr id="5" name="Grafik 5" descr="Ein Bild, das Text, drinnen, Tisch, Esstisch enthält.&#10;&#10;Beschreibung automatisch generiert.">
            <a:extLst>
              <a:ext uri="{FF2B5EF4-FFF2-40B4-BE49-F238E27FC236}">
                <a16:creationId xmlns="" xmlns:a16="http://schemas.microsoft.com/office/drawing/2014/main" id="{26DEB5BB-117C-4B00-D173-2828FDEF8C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661" y="2797865"/>
            <a:ext cx="2930939" cy="2200965"/>
          </a:xfrm>
          <a:prstGeom prst="rect">
            <a:avLst/>
          </a:prstGeom>
        </p:spPr>
      </p:pic>
      <p:pic>
        <p:nvPicPr>
          <p:cNvPr id="8" name="Grafik 8" descr="Ein Bild, das Text, drinnen, Person, Tisch enthält.&#10;&#10;Beschreibung automatisch generiert.">
            <a:extLst>
              <a:ext uri="{FF2B5EF4-FFF2-40B4-BE49-F238E27FC236}">
                <a16:creationId xmlns="" xmlns:a16="http://schemas.microsoft.com/office/drawing/2014/main" id="{FB630F5D-6842-72A5-9F09-96032A6054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13" y="611256"/>
            <a:ext cx="3339547" cy="2510182"/>
          </a:xfrm>
          <a:prstGeom prst="rect">
            <a:avLst/>
          </a:prstGeom>
        </p:spPr>
      </p:pic>
      <p:pic>
        <p:nvPicPr>
          <p:cNvPr id="9" name="Grafik 9" descr="Ein Bild, das Text, drinnen, Tisch, Person enthält.&#10;&#10;Beschreibung automatisch generiert.">
            <a:extLst>
              <a:ext uri="{FF2B5EF4-FFF2-40B4-BE49-F238E27FC236}">
                <a16:creationId xmlns="" xmlns:a16="http://schemas.microsoft.com/office/drawing/2014/main" id="{72987500-2F4D-9049-80A0-8150AC7681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6139" y="3427343"/>
            <a:ext cx="3869634" cy="2907746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="" xmlns:a16="http://schemas.microsoft.com/office/drawing/2014/main" id="{7779F03F-13F1-1A9A-9DFF-9B62794B95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586" y="200991"/>
            <a:ext cx="1833349" cy="2745409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="" xmlns:a16="http://schemas.microsoft.com/office/drawing/2014/main" id="{B2CF7389-1F1C-2064-A5AA-6A0B701D7AC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5065" y="2442816"/>
            <a:ext cx="1203871" cy="1806714"/>
          </a:xfrm>
          <a:prstGeom prst="rect">
            <a:avLst/>
          </a:prstGeom>
        </p:spPr>
      </p:pic>
      <p:pic>
        <p:nvPicPr>
          <p:cNvPr id="12" name="Grafik 12">
            <a:extLst>
              <a:ext uri="{FF2B5EF4-FFF2-40B4-BE49-F238E27FC236}">
                <a16:creationId xmlns="" xmlns:a16="http://schemas.microsoft.com/office/drawing/2014/main" id="{B8C176E1-E546-0E7E-291C-2529346DCA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00" y="3900556"/>
            <a:ext cx="1733958" cy="2590801"/>
          </a:xfrm>
          <a:prstGeom prst="rect">
            <a:avLst/>
          </a:prstGeom>
        </p:spPr>
      </p:pic>
      <p:pic>
        <p:nvPicPr>
          <p:cNvPr id="13" name="Grafik 13">
            <a:extLst>
              <a:ext uri="{FF2B5EF4-FFF2-40B4-BE49-F238E27FC236}">
                <a16:creationId xmlns="" xmlns:a16="http://schemas.microsoft.com/office/drawing/2014/main" id="{FD30FFAF-7D34-E358-AD70-0840DF8B5A8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804" y="4784034"/>
            <a:ext cx="1248045" cy="1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CAD0080-888B-4F99-9CB6-DAD522FC50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7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EF13B21C-9EAE-4AEE-99C4-07E169E7BD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Text, Person, stehend, darstellend enthält.&#10;&#10;Beschreibung automatisch generiert.">
            <a:extLst>
              <a:ext uri="{FF2B5EF4-FFF2-40B4-BE49-F238E27FC236}">
                <a16:creationId xmlns="" xmlns:a16="http://schemas.microsoft.com/office/drawing/2014/main" id="{9AC56CF9-2062-9095-0D25-6812E13103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539" y="1503902"/>
            <a:ext cx="5133594" cy="3850195"/>
          </a:xfrm>
          <a:prstGeom prst="rect">
            <a:avLst/>
          </a:prstGeom>
        </p:spPr>
      </p:pic>
      <p:pic>
        <p:nvPicPr>
          <p:cNvPr id="2" name="Grafik 2" descr="Ein Bild, das Text, Person, Junge, stehend enthält.&#10;&#10;Beschreibung automatisch generiert.">
            <a:extLst>
              <a:ext uri="{FF2B5EF4-FFF2-40B4-BE49-F238E27FC236}">
                <a16:creationId xmlns="" xmlns:a16="http://schemas.microsoft.com/office/drawing/2014/main" id="{251DAA88-019B-7B92-C3F4-DC408FD7B6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866" y="1503902"/>
            <a:ext cx="5133594" cy="385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3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5" descr="Ein Bild, das Person, draußen, Boden, Kind enthält.&#10;&#10;Beschreibung automatisch generiert.">
            <a:extLst>
              <a:ext uri="{FF2B5EF4-FFF2-40B4-BE49-F238E27FC236}">
                <a16:creationId xmlns="" xmlns:a16="http://schemas.microsoft.com/office/drawing/2014/main" id="{6FF02D09-10D7-345C-4910-548B5A2873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251" y="643467"/>
            <a:ext cx="1856739" cy="24756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Personen, Gruppe enthält.&#10;&#10;Beschreibung automatisch generiert.">
            <a:extLst>
              <a:ext uri="{FF2B5EF4-FFF2-40B4-BE49-F238E27FC236}">
                <a16:creationId xmlns="" xmlns:a16="http://schemas.microsoft.com/office/drawing/2014/main" id="{E3DD7B13-4147-6E7C-7F6A-89681F7BCE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394" y="650497"/>
            <a:ext cx="1851467" cy="24686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2" descr="Ein Bild, das Person, draußen, Personen enthält.&#10;&#10;Beschreibung automatisch generiert.">
            <a:extLst>
              <a:ext uri="{FF2B5EF4-FFF2-40B4-BE49-F238E27FC236}">
                <a16:creationId xmlns="" xmlns:a16="http://schemas.microsoft.com/office/drawing/2014/main" id="{0D9D5496-6F53-9AA3-E54F-9FAADE2EC3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664970"/>
            <a:ext cx="3252903" cy="2439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3" descr="Ein Bild, das Person, draußen, Gras, Gruppe enthält.&#10;&#10;Beschreibung automatisch generiert.">
            <a:extLst>
              <a:ext uri="{FF2B5EF4-FFF2-40B4-BE49-F238E27FC236}">
                <a16:creationId xmlns="" xmlns:a16="http://schemas.microsoft.com/office/drawing/2014/main" id="{1E031173-EB76-A25B-87CB-8786FD765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59" y="3748194"/>
            <a:ext cx="1853723" cy="24716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F9FE375-3674-4B26-B67B-30AFAF78CC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7" descr="Ein Bild, das Person, Junge, drinnen, Kind enthält.&#10;&#10;Beschreibung automatisch generiert.">
            <a:extLst>
              <a:ext uri="{FF2B5EF4-FFF2-40B4-BE49-F238E27FC236}">
                <a16:creationId xmlns="" xmlns:a16="http://schemas.microsoft.com/office/drawing/2014/main" id="{792957CD-9808-F7B1-331D-CB88ADF533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358" y="3818714"/>
            <a:ext cx="3201482" cy="2401112"/>
          </a:xfrm>
          <a:prstGeom prst="rect">
            <a:avLst/>
          </a:prstGeom>
        </p:spPr>
      </p:pic>
      <p:pic>
        <p:nvPicPr>
          <p:cNvPr id="8" name="Grafik 8" descr="Ein Bild, das Person, drinnen, Raum enthält.&#10;&#10;Beschreibung automatisch generiert.">
            <a:extLst>
              <a:ext uri="{FF2B5EF4-FFF2-40B4-BE49-F238E27FC236}">
                <a16:creationId xmlns="" xmlns:a16="http://schemas.microsoft.com/office/drawing/2014/main" id="{A8937D3F-1A6A-67AD-447D-DD78EDFF13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" descr="Ein Bild, das Text enthält.&#10;&#10;Beschreibung automatisch generiert.">
            <a:extLst>
              <a:ext uri="{FF2B5EF4-FFF2-40B4-BE49-F238E27FC236}">
                <a16:creationId xmlns="" xmlns:a16="http://schemas.microsoft.com/office/drawing/2014/main" id="{E7B1B1E1-A5EB-AAB2-E1FF-0718EB82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61" y="1344199"/>
            <a:ext cx="2733398" cy="339655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8048F593-348A-553F-E4BA-B444D47E079D}"/>
              </a:ext>
            </a:extLst>
          </p:cNvPr>
          <p:cNvSpPr txBox="1"/>
          <p:nvPr/>
        </p:nvSpPr>
        <p:spPr>
          <a:xfrm>
            <a:off x="417444" y="4923182"/>
            <a:ext cx="390276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4400">
                <a:latin typeface="Gigi"/>
              </a:rPr>
              <a:t>   W.A. Mozart</a:t>
            </a:r>
          </a:p>
        </p:txBody>
      </p:sp>
      <p:pic>
        <p:nvPicPr>
          <p:cNvPr id="5" name="Grafik 5" descr="Ein Bild, das Text, drinnen, Fenster enthält.&#10;&#10;Beschreibung automatisch generiert.">
            <a:extLst>
              <a:ext uri="{FF2B5EF4-FFF2-40B4-BE49-F238E27FC236}">
                <a16:creationId xmlns="" xmlns:a16="http://schemas.microsoft.com/office/drawing/2014/main" id="{BE04E289-905B-B8AD-9702-5E5F89092C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835" y="754822"/>
            <a:ext cx="3184939" cy="2388704"/>
          </a:xfrm>
          <a:prstGeom prst="rect">
            <a:avLst/>
          </a:prstGeom>
        </p:spPr>
      </p:pic>
      <p:pic>
        <p:nvPicPr>
          <p:cNvPr id="7" name="Grafik 7" descr="Ein Bild, das Text, Person, drinnen enthält.&#10;&#10;Beschreibung automatisch generiert.">
            <a:extLst>
              <a:ext uri="{FF2B5EF4-FFF2-40B4-BE49-F238E27FC236}">
                <a16:creationId xmlns="" xmlns:a16="http://schemas.microsoft.com/office/drawing/2014/main" id="{7E34A1C9-1101-2985-5B7C-08184C314E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052" y="3206474"/>
            <a:ext cx="3438939" cy="2598530"/>
          </a:xfrm>
          <a:prstGeom prst="rect">
            <a:avLst/>
          </a:prstGeom>
        </p:spPr>
      </p:pic>
      <p:pic>
        <p:nvPicPr>
          <p:cNvPr id="8" name="Grafik 8" descr="Ein Bild, das Text, computer, drinnen, Computer enthält.&#10;&#10;Beschreibung automatisch generiert.">
            <a:extLst>
              <a:ext uri="{FF2B5EF4-FFF2-40B4-BE49-F238E27FC236}">
                <a16:creationId xmlns="" xmlns:a16="http://schemas.microsoft.com/office/drawing/2014/main" id="{A391DEEA-EC8A-7B54-7DF2-A616DBE7D6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096" y="3703431"/>
            <a:ext cx="3240156" cy="2432878"/>
          </a:xfrm>
          <a:prstGeom prst="rect">
            <a:avLst/>
          </a:prstGeom>
        </p:spPr>
      </p:pic>
      <p:pic>
        <p:nvPicPr>
          <p:cNvPr id="9" name="Grafik 9" descr="Ein Bild, das Text, drinnen, Person, Schreibtisch enthält.&#10;&#10;Beschreibung automatisch generiert.">
            <a:extLst>
              <a:ext uri="{FF2B5EF4-FFF2-40B4-BE49-F238E27FC236}">
                <a16:creationId xmlns="" xmlns:a16="http://schemas.microsoft.com/office/drawing/2014/main" id="{1445D620-F00A-6DDF-CFA9-852CA3F696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096" y="754822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1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Ein Bild, das Text, Person, sitzend, drinnen enthält.&#10;&#10;Beschreibung automatisch generiert.">
            <a:extLst>
              <a:ext uri="{FF2B5EF4-FFF2-40B4-BE49-F238E27FC236}">
                <a16:creationId xmlns="" xmlns:a16="http://schemas.microsoft.com/office/drawing/2014/main" id="{6075C603-1A8D-E6E3-6BFA-71D86AE83A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31" y="2135256"/>
            <a:ext cx="2743200" cy="2057400"/>
          </a:xfrm>
          <a:prstGeom prst="rect">
            <a:avLst/>
          </a:prstGeom>
        </p:spPr>
      </p:pic>
      <p:pic>
        <p:nvPicPr>
          <p:cNvPr id="4" name="Grafik 4" descr="Ein Bild, das drinnen, sitzend, Person, Bett enthält.&#10;&#10;Beschreibung automatisch generiert.">
            <a:extLst>
              <a:ext uri="{FF2B5EF4-FFF2-40B4-BE49-F238E27FC236}">
                <a16:creationId xmlns="" xmlns:a16="http://schemas.microsoft.com/office/drawing/2014/main" id="{E15AB7EC-5220-85BC-5EF3-6A582D5AB8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08" y="4343952"/>
            <a:ext cx="2743200" cy="2057400"/>
          </a:xfrm>
          <a:prstGeom prst="rect">
            <a:avLst/>
          </a:prstGeom>
        </p:spPr>
      </p:pic>
      <p:pic>
        <p:nvPicPr>
          <p:cNvPr id="5" name="Grafik 5" descr="Ein Bild, das Text, drinnen, Kind, Person enthält.&#10;&#10;Beschreibung automatisch generiert.">
            <a:extLst>
              <a:ext uri="{FF2B5EF4-FFF2-40B4-BE49-F238E27FC236}">
                <a16:creationId xmlns="" xmlns:a16="http://schemas.microsoft.com/office/drawing/2014/main" id="{AB222A78-82ED-AEDB-5B9D-96BDF9C25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367" y="382448"/>
            <a:ext cx="1924050" cy="2581275"/>
          </a:xfrm>
          <a:prstGeom prst="rect">
            <a:avLst/>
          </a:prstGeom>
        </p:spPr>
      </p:pic>
      <p:pic>
        <p:nvPicPr>
          <p:cNvPr id="6" name="Grafik 6" descr="Ein Bild, das Text, Kind, Person, drinnen enthält.&#10;&#10;Beschreibung automatisch generiert.">
            <a:extLst>
              <a:ext uri="{FF2B5EF4-FFF2-40B4-BE49-F238E27FC236}">
                <a16:creationId xmlns="" xmlns:a16="http://schemas.microsoft.com/office/drawing/2014/main" id="{292CF80B-B716-6521-23A0-313661EC09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617" y="379343"/>
            <a:ext cx="2743200" cy="2057400"/>
          </a:xfrm>
          <a:prstGeom prst="rect">
            <a:avLst/>
          </a:prstGeom>
        </p:spPr>
      </p:pic>
      <p:pic>
        <p:nvPicPr>
          <p:cNvPr id="7" name="Grafik 7" descr="Ein Bild, das Person, drinnen enthält.&#10;&#10;Beschreibung automatisch generiert.">
            <a:extLst>
              <a:ext uri="{FF2B5EF4-FFF2-40B4-BE49-F238E27FC236}">
                <a16:creationId xmlns="" xmlns:a16="http://schemas.microsoft.com/office/drawing/2014/main" id="{5F981E1D-8124-DE93-C664-17325F63932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878" y="2632213"/>
            <a:ext cx="3615634" cy="2708965"/>
          </a:xfrm>
          <a:prstGeom prst="rect">
            <a:avLst/>
          </a:prstGeom>
        </p:spPr>
      </p:pic>
      <p:pic>
        <p:nvPicPr>
          <p:cNvPr id="8" name="Grafik 8" descr="Ein Bild, das Text, Person, Boden, drinnen enthält.&#10;&#10;Beschreibung automatisch generiert.">
            <a:extLst>
              <a:ext uri="{FF2B5EF4-FFF2-40B4-BE49-F238E27FC236}">
                <a16:creationId xmlns="" xmlns:a16="http://schemas.microsoft.com/office/drawing/2014/main" id="{14A667A2-378F-2F8E-E518-971F0A2A262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443" y="379343"/>
            <a:ext cx="2743200" cy="2057400"/>
          </a:xfrm>
          <a:prstGeom prst="rect">
            <a:avLst/>
          </a:prstGeom>
        </p:spPr>
      </p:pic>
      <p:pic>
        <p:nvPicPr>
          <p:cNvPr id="9" name="Grafik 9" descr="Ein Bild, das Person, Boden, Fenster enthält.&#10;&#10;Beschreibung automatisch generiert.">
            <a:extLst>
              <a:ext uri="{FF2B5EF4-FFF2-40B4-BE49-F238E27FC236}">
                <a16:creationId xmlns="" xmlns:a16="http://schemas.microsoft.com/office/drawing/2014/main" id="{042C2E40-8DC3-805B-3548-947C694F5B2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965" y="3345069"/>
            <a:ext cx="2202070" cy="2939774"/>
          </a:xfrm>
          <a:prstGeom prst="rect">
            <a:avLst/>
          </a:prstGeom>
        </p:spPr>
      </p:pic>
      <p:pic>
        <p:nvPicPr>
          <p:cNvPr id="10" name="Grafik 10" descr="Ein Bild, das Person, Tisch, drinnen, Kind enthält.&#10;&#10;Beschreibung automatisch generiert.">
            <a:extLst>
              <a:ext uri="{FF2B5EF4-FFF2-40B4-BE49-F238E27FC236}">
                <a16:creationId xmlns="" xmlns:a16="http://schemas.microsoft.com/office/drawing/2014/main" id="{C63B4D94-7CDB-5909-B2D5-8BFB51E302A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400" y="3046895"/>
            <a:ext cx="2522331" cy="335942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="" xmlns:a16="http://schemas.microsoft.com/office/drawing/2014/main" id="{263D5BF0-C727-15DD-27FB-1101DB6F105E}"/>
              </a:ext>
            </a:extLst>
          </p:cNvPr>
          <p:cNvSpPr txBox="1"/>
          <p:nvPr/>
        </p:nvSpPr>
        <p:spPr>
          <a:xfrm>
            <a:off x="538921" y="384311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5400">
                <a:latin typeface="Gigi"/>
              </a:rPr>
              <a:t>Dies und das..</a:t>
            </a:r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2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3E2F087-FAEA-89B3-50F4-AA54B12BA0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523" y="2069123"/>
            <a:ext cx="2743200" cy="36576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348E0DB9-0098-1589-37D4-587AFAAD53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08" y="2845777"/>
            <a:ext cx="4009292" cy="300696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70279F75-B5FE-FD65-3326-8A3EECA41E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166" y="702666"/>
            <a:ext cx="3938954" cy="2948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7C148D3-AB21-021E-9A33-4EDF98DAEFA6}"/>
              </a:ext>
            </a:extLst>
          </p:cNvPr>
          <p:cNvSpPr txBox="1"/>
          <p:nvPr/>
        </p:nvSpPr>
        <p:spPr>
          <a:xfrm>
            <a:off x="691662" y="820616"/>
            <a:ext cx="59904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err="1">
                <a:latin typeface="Curlz MT"/>
              </a:rPr>
              <a:t>Schwimmkurs</a:t>
            </a:r>
            <a:r>
              <a:rPr lang="en-US" sz="4800">
                <a:latin typeface="Curlz MT"/>
              </a:rPr>
              <a:t> </a:t>
            </a:r>
            <a:r>
              <a:rPr lang="en-US" sz="4800" err="1">
                <a:latin typeface="Curlz MT"/>
              </a:rPr>
              <a:t>mit</a:t>
            </a:r>
            <a:r>
              <a:rPr lang="en-US" sz="4800">
                <a:latin typeface="Curlz MT"/>
              </a:rPr>
              <a:t> der </a:t>
            </a:r>
            <a:r>
              <a:rPr lang="en-US" sz="4800" err="1">
                <a:latin typeface="Curlz MT"/>
              </a:rPr>
              <a:t>Wasserrettung</a:t>
            </a:r>
            <a:endParaRPr lang="en-US" sz="4800">
              <a:latin typeface="Curlz MT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ED419FBD-ED2E-B4A7-EB47-5ABF66C543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343" y="4238445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BFA8CD2-9DD1-463F-94B6-F2A390BC9F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38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8124709E-FFD2-5CD2-E093-DF1E317F6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758" r="-1" b="1792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2B53684-2A8B-4C6B-8F55-3B5CE39943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0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1750109-3B91-4506-B997-0CD8E35A14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70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72D8D1B-59F6-4FF3-8547-9BBB6129F2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C515C36B-1C4C-CA78-8550-6F19B7CC2F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33906"/>
            <a:ext cx="3122143" cy="22947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4044C96-7CFD-44DB-A579-D77B0D37C6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7A19434B-1DDF-A817-3F26-2DA7C6E867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689367"/>
            <a:ext cx="3252903" cy="23908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FC8C21F-9484-4A71-ABFA-6C10682FAC3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D316CDB0-807A-1EE5-95C9-10345B423C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3827418"/>
            <a:ext cx="3104943" cy="231318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C444748-5A8D-4B53-89FE-42B455DFA2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31E7C49-7846-2BC0-C5B5-D6986C8E6C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676" y="1653617"/>
            <a:ext cx="3252903" cy="356482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4FFA271-A10A-4AC3-8F06-E3313A197A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884098A7-9F0C-25F0-AEE8-BC5C2FE040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877471"/>
            <a:ext cx="3252903" cy="222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7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087F337E-9E03-413F-B92A-D51058A26B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034" y="1205622"/>
            <a:ext cx="7082882" cy="444675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81597" y="1738647"/>
            <a:ext cx="5950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>
                <a:solidFill>
                  <a:schemeClr val="bg1"/>
                </a:solidFill>
                <a:latin typeface="Script MT Bold" panose="03040602040607080904" pitchFamily="66" charset="0"/>
              </a:rPr>
              <a:t>Unsere 3.Klasse</a:t>
            </a:r>
          </a:p>
        </p:txBody>
      </p:sp>
    </p:spTree>
    <p:extLst>
      <p:ext uri="{BB962C8B-B14F-4D97-AF65-F5344CB8AC3E}">
        <p14:creationId xmlns:p14="http://schemas.microsoft.com/office/powerpoint/2010/main" val="42659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255" y="1579418"/>
            <a:ext cx="7518399" cy="48767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62183" y="748145"/>
            <a:ext cx="10381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>
                <a:latin typeface="Comic Sans MS" panose="030F0702030302020204" pitchFamily="66" charset="0"/>
              </a:rPr>
              <a:t>AUSFLUG ZUM ALMAKANAL – BÄCKEREI ST.PETER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892146" y="5301673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latin typeface="Comic Sans MS" panose="030F0702030302020204" pitchFamily="66" charset="0"/>
              </a:rPr>
              <a:t>HERBST 2021</a:t>
            </a:r>
          </a:p>
        </p:txBody>
      </p:sp>
    </p:spTree>
    <p:extLst>
      <p:ext uri="{BB962C8B-B14F-4D97-AF65-F5344CB8AC3E}">
        <p14:creationId xmlns:p14="http://schemas.microsoft.com/office/powerpoint/2010/main" val="255834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63" y="572654"/>
            <a:ext cx="6307282" cy="343592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1474" y="572654"/>
            <a:ext cx="3198881" cy="249381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224" y="3553083"/>
            <a:ext cx="4701310" cy="288174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95" y="4124279"/>
            <a:ext cx="3465095" cy="23460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934" y="4288833"/>
            <a:ext cx="2861328" cy="21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61" y="2318327"/>
            <a:ext cx="5190839" cy="344516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08000" y="988291"/>
            <a:ext cx="6059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/>
              <a:t>Ritterprojekt mit den Studentinnen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726" y="626446"/>
            <a:ext cx="4849091" cy="338376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3016" y="4230255"/>
            <a:ext cx="3380509" cy="221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00" y="581891"/>
            <a:ext cx="3176156" cy="25584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40" y="581892"/>
            <a:ext cx="3459595" cy="255847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074" y="581891"/>
            <a:ext cx="3779982" cy="255847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292" y="3269674"/>
            <a:ext cx="6705600" cy="326043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8618" y="3868840"/>
            <a:ext cx="2253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latin typeface="Comic Sans MS" panose="030F0702030302020204" pitchFamily="66" charset="0"/>
              </a:rPr>
              <a:t>Arme </a:t>
            </a:r>
          </a:p>
          <a:p>
            <a:r>
              <a:rPr lang="de-DE" sz="3200" b="1">
                <a:latin typeface="Comic Sans MS" panose="030F0702030302020204" pitchFamily="66" charset="0"/>
              </a:rPr>
              <a:t>Ritter</a:t>
            </a:r>
          </a:p>
          <a:p>
            <a:r>
              <a:rPr lang="de-DE" sz="3200" b="1">
                <a:latin typeface="Comic Sans MS" panose="030F0702030302020204" pitchFamily="66" charset="0"/>
              </a:rPr>
              <a:t>essen;-)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69766" y="4756466"/>
            <a:ext cx="178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latin typeface="Comic Sans MS" panose="030F0702030302020204" pitchFamily="66" charset="0"/>
              </a:rPr>
              <a:t>…</a:t>
            </a:r>
          </a:p>
          <a:p>
            <a:r>
              <a:rPr lang="de-DE" sz="3200" b="1">
                <a:latin typeface="Comic Sans MS" panose="030F0702030302020204" pitchFamily="66" charset="0"/>
              </a:rPr>
              <a:t>und</a:t>
            </a:r>
          </a:p>
          <a:p>
            <a:r>
              <a:rPr lang="de-DE" sz="3200" b="1">
                <a:latin typeface="Comic Sans MS" panose="030F0702030302020204" pitchFamily="66" charset="0"/>
              </a:rPr>
              <a:t>lernen!!!</a:t>
            </a:r>
          </a:p>
        </p:txBody>
      </p:sp>
    </p:spTree>
    <p:extLst>
      <p:ext uri="{BB962C8B-B14F-4D97-AF65-F5344CB8AC3E}">
        <p14:creationId xmlns:p14="http://schemas.microsoft.com/office/powerpoint/2010/main" val="14900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137" y="360218"/>
            <a:ext cx="9022773" cy="55233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191491" y="5975927"/>
            <a:ext cx="9938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>
                <a:latin typeface="Comic Sans MS" panose="030F0702030302020204" pitchFamily="66" charset="0"/>
              </a:rPr>
              <a:t>WIR BESUCHEN UNSEREN BÜRGERMEISTER</a:t>
            </a:r>
          </a:p>
        </p:txBody>
      </p:sp>
    </p:spTree>
    <p:extLst>
      <p:ext uri="{BB962C8B-B14F-4D97-AF65-F5344CB8AC3E}">
        <p14:creationId xmlns:p14="http://schemas.microsoft.com/office/powerpoint/2010/main" val="458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>
        <p:wipe/>
      </p:transition>
    </mc:Choice>
    <mc:Fallback xmlns="">
      <p:transition spd="slow">
        <p:wip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218</Words>
  <Application>Microsoft Office PowerPoint</Application>
  <PresentationFormat>Breitbild</PresentationFormat>
  <Paragraphs>99</Paragraphs>
  <Slides>138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138</vt:i4>
      </vt:variant>
    </vt:vector>
  </HeadingPairs>
  <TitlesOfParts>
    <vt:vector size="149" baseType="lpstr">
      <vt:lpstr>Calibri</vt:lpstr>
      <vt:lpstr>Cambria Math</vt:lpstr>
      <vt:lpstr>Cavolini</vt:lpstr>
      <vt:lpstr>Century Gothic</vt:lpstr>
      <vt:lpstr>Comic Sans MS</vt:lpstr>
      <vt:lpstr>Curlz MT</vt:lpstr>
      <vt:lpstr>Garamond</vt:lpstr>
      <vt:lpstr>Gigi</vt:lpstr>
      <vt:lpstr>Gill Sans MT</vt:lpstr>
      <vt:lpstr>Script MT Bold</vt:lpstr>
      <vt:lpstr>Savon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Dann??</vt:lpstr>
      <vt:lpstr>…maskenfrei!!!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1a+1b gemeinsam sind wir stark!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Herbstblühern auf der Spur</vt:lpstr>
      <vt:lpstr>PowerPoint-Präsentation</vt:lpstr>
      <vt:lpstr>PowerPoint-Präsentation</vt:lpstr>
      <vt:lpstr>Fledermaus projekt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Wandertag nach Mattsee und mit der Seenland zurück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… schöne, erholsame Ferien!!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Besonderes   Schuljahr 20/21</dc:title>
  <dc:creator>Anwender</dc:creator>
  <cp:lastModifiedBy>Microsoft-Konto</cp:lastModifiedBy>
  <cp:revision>3</cp:revision>
  <dcterms:created xsi:type="dcterms:W3CDTF">2021-05-27T12:53:44Z</dcterms:created>
  <dcterms:modified xsi:type="dcterms:W3CDTF">2022-07-08T08:53:37Z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307e519-4e60-41f9-aa62-f562aa4eebd0_Enabled">
    <vt:lpwstr>true</vt:lpwstr>
  </property>
  <property fmtid="{D5CDD505-2E9C-101B-9397-08002B2CF9AE}" pid="3" name="MSIP_Label_1307e519-4e60-41f9-aa62-f562aa4eebd0_SetDate">
    <vt:lpwstr>2021-06-24T07:41:00Z</vt:lpwstr>
  </property>
  <property fmtid="{D5CDD505-2E9C-101B-9397-08002B2CF9AE}" pid="4" name="MSIP_Label_1307e519-4e60-41f9-aa62-f562aa4eebd0_Method">
    <vt:lpwstr>Standard</vt:lpwstr>
  </property>
  <property fmtid="{D5CDD505-2E9C-101B-9397-08002B2CF9AE}" pid="5" name="MSIP_Label_1307e519-4e60-41f9-aa62-f562aa4eebd0_Name">
    <vt:lpwstr>SBXC-Nachverfolgung</vt:lpwstr>
  </property>
  <property fmtid="{D5CDD505-2E9C-101B-9397-08002B2CF9AE}" pid="6" name="MSIP_Label_1307e519-4e60-41f9-aa62-f562aa4eebd0_SiteId">
    <vt:lpwstr>3e6463e1-5c0b-40b1-a3af-0bc9cd99300f</vt:lpwstr>
  </property>
  <property fmtid="{D5CDD505-2E9C-101B-9397-08002B2CF9AE}" pid="7" name="MSIP_Label_1307e519-4e60-41f9-aa62-f562aa4eebd0_ActionId">
    <vt:lpwstr>199e978a-bb66-4423-81d1-3cb429aded8d</vt:lpwstr>
  </property>
  <property fmtid="{D5CDD505-2E9C-101B-9397-08002B2CF9AE}" pid="8" name="MSIP_Label_1307e519-4e60-41f9-aa62-f562aa4eebd0_ContentBits">
    <vt:lpwstr>0</vt:lpwstr>
  </property>
</Properties>
</file>