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4"/>
  </p:sldMasterIdLst>
  <p:notesMasterIdLst>
    <p:notesMasterId r:id="rId43"/>
  </p:notesMasterIdLst>
  <p:sldIdLst>
    <p:sldId id="261" r:id="rId5"/>
    <p:sldId id="268" r:id="rId6"/>
    <p:sldId id="564" r:id="rId7"/>
    <p:sldId id="602" r:id="rId8"/>
    <p:sldId id="603" r:id="rId9"/>
    <p:sldId id="604" r:id="rId10"/>
    <p:sldId id="605" r:id="rId11"/>
    <p:sldId id="594" r:id="rId12"/>
    <p:sldId id="595" r:id="rId13"/>
    <p:sldId id="596" r:id="rId14"/>
    <p:sldId id="599" r:id="rId15"/>
    <p:sldId id="600" r:id="rId16"/>
    <p:sldId id="611" r:id="rId17"/>
    <p:sldId id="612" r:id="rId18"/>
    <p:sldId id="601" r:id="rId19"/>
    <p:sldId id="372" r:id="rId20"/>
    <p:sldId id="345" r:id="rId21"/>
    <p:sldId id="350" r:id="rId22"/>
    <p:sldId id="416" r:id="rId23"/>
    <p:sldId id="610" r:id="rId24"/>
    <p:sldId id="613" r:id="rId25"/>
    <p:sldId id="597" r:id="rId26"/>
    <p:sldId id="615" r:id="rId27"/>
    <p:sldId id="616" r:id="rId28"/>
    <p:sldId id="384" r:id="rId29"/>
    <p:sldId id="598" r:id="rId30"/>
    <p:sldId id="376" r:id="rId31"/>
    <p:sldId id="606" r:id="rId32"/>
    <p:sldId id="607" r:id="rId33"/>
    <p:sldId id="593" r:id="rId34"/>
    <p:sldId id="608" r:id="rId35"/>
    <p:sldId id="609" r:id="rId36"/>
    <p:sldId id="425" r:id="rId37"/>
    <p:sldId id="262" r:id="rId38"/>
    <p:sldId id="264" r:id="rId39"/>
    <p:sldId id="265" r:id="rId40"/>
    <p:sldId id="266" r:id="rId41"/>
    <p:sldId id="61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A335-D23B-4949-B3E8-0B1B17A9330E}" type="datetimeFigureOut">
              <a:t>04.09.2024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3F8BA-C010-4832-960A-33C66351810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9/4/2024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7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1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60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372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9AD1533B-487A-C9B9-D3CA-FB014786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55" y="0"/>
            <a:ext cx="6858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70422" y="2288733"/>
            <a:ext cx="8409905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6600" dirty="0">
                <a:latin typeface="Gigi"/>
              </a:rPr>
              <a:t>Unser</a:t>
            </a:r>
          </a:p>
          <a:p>
            <a:pPr algn="ctr"/>
            <a:r>
              <a:rPr lang="de-DE" sz="6600" dirty="0">
                <a:latin typeface="Gigi"/>
              </a:rPr>
              <a:t>Schuljahr 23/24</a:t>
            </a:r>
          </a:p>
        </p:txBody>
      </p:sp>
    </p:spTree>
    <p:extLst>
      <p:ext uri="{BB962C8B-B14F-4D97-AF65-F5344CB8AC3E}">
        <p14:creationId xmlns:p14="http://schemas.microsoft.com/office/powerpoint/2010/main" val="23667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Person, Schuhwerk, Junge enthält.&#10;&#10;Automatisch generierte Beschreibung">
            <a:extLst>
              <a:ext uri="{FF2B5EF4-FFF2-40B4-BE49-F238E27FC236}">
                <a16:creationId xmlns:a16="http://schemas.microsoft.com/office/drawing/2014/main" id="{BBAB2DD5-50E7-61A6-60B2-9AF7651998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012" y="803063"/>
            <a:ext cx="7867976" cy="525187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7D61E5-A225-81CD-14AE-8AB11464D5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350" y="2787051"/>
            <a:ext cx="1280275" cy="128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A04A4-EE7C-557E-6AA5-A2264A274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1" y="2748605"/>
            <a:ext cx="1280275" cy="12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FDE5BFC-3EE4-424F-8B09-D39AB3D3E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F317600-94F1-41B1-99DA-15FD1DAA0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383D20-C6C5-84BF-B91C-308D62C05C21}"/>
              </a:ext>
            </a:extLst>
          </p:cNvPr>
          <p:cNvSpPr txBox="1"/>
          <p:nvPr/>
        </p:nvSpPr>
        <p:spPr>
          <a:xfrm>
            <a:off x="1120394" y="4431734"/>
            <a:ext cx="9732773" cy="146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Weihnachten</a:t>
            </a:r>
            <a:r>
              <a:rPr lang="en-US" sz="4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4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im</a:t>
            </a:r>
            <a:r>
              <a:rPr lang="en-US" sz="4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4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Schuhkarton</a:t>
            </a:r>
            <a:endParaRPr lang="en-US" sz="4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rafik 2" descr="Ein Bild, das Kleidung, Schuhwerk, Wand, Menschliches Gesicht enthält.&#10;&#10;Automatisch generierte Beschreibung">
            <a:extLst>
              <a:ext uri="{FF2B5EF4-FFF2-40B4-BE49-F238E27FC236}">
                <a16:creationId xmlns:a16="http://schemas.microsoft.com/office/drawing/2014/main" id="{765672FE-A86C-AA4A-BC4C-336E12F9EF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6739" y="617981"/>
            <a:ext cx="5739742" cy="2993899"/>
          </a:xfrm>
          <a:prstGeom prst="rect">
            <a:avLst/>
          </a:prstGeom>
        </p:spPr>
      </p:pic>
      <p:pic>
        <p:nvPicPr>
          <p:cNvPr id="6" name="Grafik 5" descr="Ein Bild, das Clipart, Text, Darstellung, Skateboard enthält.&#10;&#10;Automatisch generierte Beschreibung">
            <a:extLst>
              <a:ext uri="{FF2B5EF4-FFF2-40B4-BE49-F238E27FC236}">
                <a16:creationId xmlns:a16="http://schemas.microsoft.com/office/drawing/2014/main" id="{65C9F5AB-D5BA-C7F2-7F25-7C44B7CD02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481" y="617981"/>
            <a:ext cx="5214769" cy="2992847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EA7CD68A-2602-4B93-9131-73F81CD1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E40A739-8874-4C84-A500-3D975329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662589D-5C73-487A-B80E-8B2E9CED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04DD379-E4DD-4444-A6B0-B7634A0F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CA8A43-B78F-A9B6-FC06-26A68997EB71}"/>
              </a:ext>
            </a:extLst>
          </p:cNvPr>
          <p:cNvSpPr txBox="1"/>
          <p:nvPr/>
        </p:nvSpPr>
        <p:spPr>
          <a:xfrm>
            <a:off x="471948" y="926379"/>
            <a:ext cx="3441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Eislauf-Tag der </a:t>
            </a:r>
          </a:p>
          <a:p>
            <a:r>
              <a:rPr lang="de-DE" sz="3200" dirty="0">
                <a:latin typeface="Comic Sans MS" panose="030F0702030302020204" pitchFamily="66" charset="0"/>
              </a:rPr>
              <a:t>VS-</a:t>
            </a:r>
            <a:r>
              <a:rPr lang="de-DE" sz="3200" dirty="0" err="1">
                <a:latin typeface="Comic Sans MS" panose="030F0702030302020204" pitchFamily="66" charset="0"/>
              </a:rPr>
              <a:t>Seeham</a:t>
            </a:r>
            <a:endParaRPr lang="de-DE" sz="3200" dirty="0">
              <a:latin typeface="Comic Sans MS" panose="030F0702030302020204" pitchFamily="66" charset="0"/>
            </a:endParaRPr>
          </a:p>
        </p:txBody>
      </p:sp>
      <p:pic>
        <p:nvPicPr>
          <p:cNvPr id="4" name="Grafik 3" descr="Ein Bild, das Kleidung, Person, Schuhwerk, Schlittschuhlaufen enthält.&#10;&#10;Automatisch generierte Beschreibung">
            <a:extLst>
              <a:ext uri="{FF2B5EF4-FFF2-40B4-BE49-F238E27FC236}">
                <a16:creationId xmlns:a16="http://schemas.microsoft.com/office/drawing/2014/main" id="{4EEB6660-D1E2-1E24-22CD-F0C2787C0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634180"/>
            <a:ext cx="7452852" cy="5589639"/>
          </a:xfrm>
          <a:prstGeom prst="rect">
            <a:avLst/>
          </a:prstGeom>
        </p:spPr>
      </p:pic>
      <p:pic>
        <p:nvPicPr>
          <p:cNvPr id="8" name="Grafik 7" descr="Ein Bild, das Schuhwerk, Schlittschuhlaufen enthält.&#10;&#10;Automatisch generierte Beschreibung">
            <a:extLst>
              <a:ext uri="{FF2B5EF4-FFF2-40B4-BE49-F238E27FC236}">
                <a16:creationId xmlns:a16="http://schemas.microsoft.com/office/drawing/2014/main" id="{381D49BF-6C28-F76B-33D1-BCBC928499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8" y="2591337"/>
            <a:ext cx="2992921" cy="24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Grafik 8" descr="Ein Bild, das Schlittschuhlaufen, Kleidung, Sport, Schuhwerk enthält.&#10;&#10;Automatisch generierte Beschreibung">
            <a:extLst>
              <a:ext uri="{FF2B5EF4-FFF2-40B4-BE49-F238E27FC236}">
                <a16:creationId xmlns:a16="http://schemas.microsoft.com/office/drawing/2014/main" id="{95C979CE-4F96-F1F5-47D8-7123EE8A3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Grafik 4" descr="Ein Bild, das Sport, Schuhwerk, Schlittschuhlaufen, Person enthält.&#10;&#10;Automatisch generierte Beschreibung">
            <a:extLst>
              <a:ext uri="{FF2B5EF4-FFF2-40B4-BE49-F238E27FC236}">
                <a16:creationId xmlns:a16="http://schemas.microsoft.com/office/drawing/2014/main" id="{25552F59-FA34-621E-589F-D69015920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3" name="Grafik 2" descr="Ein Bild, das Menschliches Gesicht, Kleidung, Person, Schlittschuhlaufen enthält.&#10;&#10;Automatisch generierte Beschreibung">
            <a:extLst>
              <a:ext uri="{FF2B5EF4-FFF2-40B4-BE49-F238E27FC236}">
                <a16:creationId xmlns:a16="http://schemas.microsoft.com/office/drawing/2014/main" id="{4760D6B1-D424-762E-D07D-F2C58974A6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0" name="Grafik 9" descr="Ein Bild, das Kleidung, Person, Schuhwerk, draußen enthält.&#10;&#10;Automatisch generierte Beschreibung">
            <a:extLst>
              <a:ext uri="{FF2B5EF4-FFF2-40B4-BE49-F238E27FC236}">
                <a16:creationId xmlns:a16="http://schemas.microsoft.com/office/drawing/2014/main" id="{0872B472-D63C-01BC-4240-0282EF2D08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7" name="Grafik 6" descr="Ein Bild, das Kleidung, Person, Schuhwerk, Kleinkind enthält.&#10;&#10;Automatisch generierte Beschreibung">
            <a:extLst>
              <a:ext uri="{FF2B5EF4-FFF2-40B4-BE49-F238E27FC236}">
                <a16:creationId xmlns:a16="http://schemas.microsoft.com/office/drawing/2014/main" id="{F5DAEBD3-6C03-8F7E-54DF-FFB681E598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8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95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A69232-2698-295F-6893-BA3838467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B806BC-351E-4704-96E0-C71FE7BA0A3E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Erstkommunion 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der 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 Klasse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73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352BC672-EA91-BBDD-25AC-9E55A9631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4A1A36-7848-1281-14A9-30530C8A28FA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Reptilien zu Gast in der Schule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518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CAD0080-888B-4F99-9CB6-DAD522FC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Person, Kleidung, Menschliches Gesicht, Jeans enthält.&#10;&#10;Automatisch generierte Beschreibung">
            <a:extLst>
              <a:ext uri="{FF2B5EF4-FFF2-40B4-BE49-F238E27FC236}">
                <a16:creationId xmlns:a16="http://schemas.microsoft.com/office/drawing/2014/main" id="{381CE182-AA38-FC10-73E1-EAF1FB6A1D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39" y="1715663"/>
            <a:ext cx="5133594" cy="3426673"/>
          </a:xfrm>
          <a:prstGeom prst="rect">
            <a:avLst/>
          </a:prstGeom>
        </p:spPr>
      </p:pic>
      <p:pic>
        <p:nvPicPr>
          <p:cNvPr id="5" name="Grafik 4" descr="Ein Bild, das Person, Kleidung, Jeans, Im Haus enthält.&#10;&#10;Automatisch generierte Beschreibung">
            <a:extLst>
              <a:ext uri="{FF2B5EF4-FFF2-40B4-BE49-F238E27FC236}">
                <a16:creationId xmlns:a16="http://schemas.microsoft.com/office/drawing/2014/main" id="{54181A84-8FE7-1B07-8C36-6515DED0CD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6" y="1715663"/>
            <a:ext cx="5133594" cy="34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AD0080-888B-4F99-9CB6-DAD522FC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Kleidung, Menschliches Gesicht, Wand enthält.&#10;&#10;Automatisch generierte Beschreibung">
            <a:extLst>
              <a:ext uri="{FF2B5EF4-FFF2-40B4-BE49-F238E27FC236}">
                <a16:creationId xmlns:a16="http://schemas.microsoft.com/office/drawing/2014/main" id="{BCD406ED-4816-14A7-4F85-B73FE2BF21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39" y="1715663"/>
            <a:ext cx="5133594" cy="3426673"/>
          </a:xfrm>
          <a:prstGeom prst="rect">
            <a:avLst/>
          </a:prstGeom>
        </p:spPr>
      </p:pic>
      <p:pic>
        <p:nvPicPr>
          <p:cNvPr id="3" name="Grafik 2" descr="Ein Bild, das Person, Kleidung, Menschliches Gesicht, Kleinkind enthält.&#10;&#10;Automatisch generierte Beschreibung">
            <a:extLst>
              <a:ext uri="{FF2B5EF4-FFF2-40B4-BE49-F238E27FC236}">
                <a16:creationId xmlns:a16="http://schemas.microsoft.com/office/drawing/2014/main" id="{E21D9749-2D5A-4EE9-DAC9-9596D8B99C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6" y="1715663"/>
            <a:ext cx="5133594" cy="34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761303" y="1903559"/>
            <a:ext cx="3262760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Kunterbunt</a:t>
            </a:r>
            <a:r>
              <a:rPr lang="en-US" sz="4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durchs</a:t>
            </a:r>
            <a:r>
              <a:rPr lang="en-US" sz="4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Schuljahr</a:t>
            </a:r>
            <a:endParaRPr lang="en-US" sz="4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" name="Grafik 1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9D517CA9-0E0D-3905-710D-3723EA2DC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" r="1930" b="2"/>
          <a:stretch/>
        </p:blipFill>
        <p:spPr>
          <a:xfrm>
            <a:off x="643192" y="645106"/>
            <a:ext cx="5451627" cy="556466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Schuhwerk, Kleidung, Himmel enthält.&#10;&#10;Automatisch generierte Beschreibung">
            <a:extLst>
              <a:ext uri="{FF2B5EF4-FFF2-40B4-BE49-F238E27FC236}">
                <a16:creationId xmlns:a16="http://schemas.microsoft.com/office/drawing/2014/main" id="{A8584B89-13BD-2149-1F80-27DD0317D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F32E52-CD0C-FA8B-44EB-1833E6BD584D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Müllsammel-Aktion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02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Schuhwerk, Kleidung, Himmel enthält.&#10;&#10;Automatisch generierte Beschreibung">
            <a:extLst>
              <a:ext uri="{FF2B5EF4-FFF2-40B4-BE49-F238E27FC236}">
                <a16:creationId xmlns:a16="http://schemas.microsoft.com/office/drawing/2014/main" id="{E56B953D-8DDD-B7AA-7507-6AE7E0F691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26" y="1193799"/>
            <a:ext cx="3650273" cy="48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5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Im Haus, Boden, Kleidung, Person enthält.&#10;&#10;Automatisch generierte Beschreibung">
            <a:extLst>
              <a:ext uri="{FF2B5EF4-FFF2-40B4-BE49-F238E27FC236}">
                <a16:creationId xmlns:a16="http://schemas.microsoft.com/office/drawing/2014/main" id="{2FA7BA39-D147-80A8-1830-FDA7B2B05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CC7A07-7AA3-19E0-86D7-8B501639B65A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Kinderyoga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692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ACDD3-1C0D-4973-A7BA-E0870483C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7B12E-4F12-4C02-B0DB-0D7ADF3C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Person, Mädchen, Schuhwerk enthält.&#10;&#10;Automatisch generierte Beschreibung">
            <a:extLst>
              <a:ext uri="{FF2B5EF4-FFF2-40B4-BE49-F238E27FC236}">
                <a16:creationId xmlns:a16="http://schemas.microsoft.com/office/drawing/2014/main" id="{A227AD43-C228-1EB7-2476-9FB8B68C8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87778C-E680-4DB2-99A9-876F40CD6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690" y="480060"/>
            <a:ext cx="5458121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Sport, Im Haus, Schuhwerk, Menschen enthält.&#10;&#10;Automatisch generierte Beschreibung">
            <a:extLst>
              <a:ext uri="{FF2B5EF4-FFF2-40B4-BE49-F238E27FC236}">
                <a16:creationId xmlns:a16="http://schemas.microsoft.com/office/drawing/2014/main" id="{4AEC1303-F1F2-B8C5-94BD-68A3C2974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12145" y="643467"/>
            <a:ext cx="5130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77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Musik, Musikinstrument, Saxofon, Blechblasinstrument enthält.&#10;&#10;Automatisch generierte Beschreibung">
            <a:extLst>
              <a:ext uri="{FF2B5EF4-FFF2-40B4-BE49-F238E27FC236}">
                <a16:creationId xmlns:a16="http://schemas.microsoft.com/office/drawing/2014/main" id="{30AF9A21-6855-EAAF-3B08-D5103ABB9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78B3D4-694C-BC6A-4967-38BDFCDE44BA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Das Musikum stellt sich vor....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3FB009E-394F-BE22-0088-2640A20794AB}"/>
              </a:ext>
            </a:extLst>
          </p:cNvPr>
          <p:cNvSpPr txBox="1"/>
          <p:nvPr/>
        </p:nvSpPr>
        <p:spPr>
          <a:xfrm>
            <a:off x="1241170" y="4644082"/>
            <a:ext cx="9732773" cy="9515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4700" cap="all" spc="-100">
              <a:solidFill>
                <a:schemeClr val="tx1">
                  <a:lumMod val="85000"/>
                  <a:lumOff val="15000"/>
                </a:schemeClr>
              </a:solidFill>
              <a:latin typeface="Gig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2E9F28-D669-18B8-6254-2D94AC36B531}"/>
              </a:ext>
            </a:extLst>
          </p:cNvPr>
          <p:cNvSpPr txBox="1"/>
          <p:nvPr/>
        </p:nvSpPr>
        <p:spPr>
          <a:xfrm>
            <a:off x="5010150" y="3486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35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82A844-9990-455C-8897-B136EC32C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Person, Im Haus, Frau enthält.&#10;&#10;Automatisch generierte Beschreibung">
            <a:extLst>
              <a:ext uri="{FF2B5EF4-FFF2-40B4-BE49-F238E27FC236}">
                <a16:creationId xmlns:a16="http://schemas.microsoft.com/office/drawing/2014/main" id="{F0C90B97-7F0F-C84A-92DB-48A4341F70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Grafik 4" descr="Ein Bild, das Kleidung, Person, Mädchen, Schule enthält.&#10;&#10;Automatisch generierte Beschreibung">
            <a:extLst>
              <a:ext uri="{FF2B5EF4-FFF2-40B4-BE49-F238E27FC236}">
                <a16:creationId xmlns:a16="http://schemas.microsoft.com/office/drawing/2014/main" id="{A97654CD-26BC-E107-8970-6B83303A0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41411" y="1113710"/>
            <a:ext cx="5542156" cy="3955999"/>
          </a:xfrm>
          <a:prstGeom prst="rect">
            <a:avLst/>
          </a:prstGeom>
          <a:ln w="152400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656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Zeichnung, Kinderkunst enthält.&#10;&#10;Automatisch generierte Beschreibung">
            <a:extLst>
              <a:ext uri="{FF2B5EF4-FFF2-40B4-BE49-F238E27FC236}">
                <a16:creationId xmlns:a16="http://schemas.microsoft.com/office/drawing/2014/main" id="{C9B19953-4FA1-459F-3978-2849B938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426" y="2814752"/>
            <a:ext cx="2922463" cy="27505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E2ABD8F-12AB-5D95-16F2-15685548E872}"/>
              </a:ext>
            </a:extLst>
          </p:cNvPr>
          <p:cNvSpPr txBox="1"/>
          <p:nvPr/>
        </p:nvSpPr>
        <p:spPr>
          <a:xfrm>
            <a:off x="5402766" y="43341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EA63F4-04F6-24F5-E094-B9E19E567540}"/>
              </a:ext>
            </a:extLst>
          </p:cNvPr>
          <p:cNvSpPr txBox="1"/>
          <p:nvPr/>
        </p:nvSpPr>
        <p:spPr>
          <a:xfrm>
            <a:off x="8298998" y="1292695"/>
            <a:ext cx="3049859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dirty="0">
                <a:latin typeface="Comic Sans MS"/>
              </a:rPr>
              <a:t>Sportfest</a:t>
            </a:r>
          </a:p>
          <a:p>
            <a:r>
              <a:rPr lang="de-DE" sz="4400" dirty="0">
                <a:latin typeface="Comic Sans MS"/>
              </a:rPr>
              <a:t>    2024</a:t>
            </a:r>
          </a:p>
          <a:p>
            <a:endParaRPr lang="de-DE" dirty="0"/>
          </a:p>
        </p:txBody>
      </p:sp>
      <p:pic>
        <p:nvPicPr>
          <p:cNvPr id="3" name="Grafik 2" descr="Ein Bild, das Gras, draußen, Person, spielen enthält.&#10;&#10;Automatisch generierte Beschreibung">
            <a:extLst>
              <a:ext uri="{FF2B5EF4-FFF2-40B4-BE49-F238E27FC236}">
                <a16:creationId xmlns:a16="http://schemas.microsoft.com/office/drawing/2014/main" id="{9797958A-CF3E-4770-3EAA-D7E53D6A6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82" y="1292695"/>
            <a:ext cx="6408915" cy="42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61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Buch, Im Haus, Essen enthält.&#10;&#10;Automatisch generierte Beschreibung">
            <a:extLst>
              <a:ext uri="{FF2B5EF4-FFF2-40B4-BE49-F238E27FC236}">
                <a16:creationId xmlns:a16="http://schemas.microsoft.com/office/drawing/2014/main" id="{AC9012DF-DAED-B81A-A2BE-597295E3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61EAC-454B-15D8-201D-64141F34B944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Unser Leseprojekt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18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Herz, Valentinstag, rot enthält.&#10;&#10;Automatisch generierte Beschreibung">
            <a:extLst>
              <a:ext uri="{FF2B5EF4-FFF2-40B4-BE49-F238E27FC236}">
                <a16:creationId xmlns:a16="http://schemas.microsoft.com/office/drawing/2014/main" id="{DEAE78DC-3E52-A47D-AC86-4FAA71913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2FC5F70-F76D-CE84-285D-1697924E4A1D}"/>
              </a:ext>
            </a:extLst>
          </p:cNvPr>
          <p:cNvSpPr txBox="1"/>
          <p:nvPr/>
        </p:nvSpPr>
        <p:spPr>
          <a:xfrm>
            <a:off x="1561708" y="2091263"/>
            <a:ext cx="9068586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Herzlauf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7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9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52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>
            <a:extLst>
              <a:ext uri="{FF2B5EF4-FFF2-40B4-BE49-F238E27FC236}">
                <a16:creationId xmlns:a16="http://schemas.microsoft.com/office/drawing/2014/main" id="{4DB5241F-1656-AA97-1D01-11246647C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4468029"/>
            <a:ext cx="3424601" cy="1746504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5F6FC2CC-0EFD-97EE-A915-90FF0EBD9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27349" y="643467"/>
            <a:ext cx="73211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AA18EB59-DABF-60FB-B6AE-DD2F84E9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55" y="0"/>
            <a:ext cx="6858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44124" y="2855427"/>
            <a:ext cx="660686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6600" dirty="0">
                <a:latin typeface="Script MT Bold"/>
              </a:rPr>
              <a:t>Unsere 1. Klasse</a:t>
            </a:r>
          </a:p>
          <a:p>
            <a:pPr algn="ctr"/>
            <a:endParaRPr lang="de-DE" sz="66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18D1B272-7A30-B298-DD47-E0A732A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55" y="0"/>
            <a:ext cx="6858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21020" y="2718570"/>
            <a:ext cx="6053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latin typeface="Script MT Bold" panose="03040602040607080904" pitchFamily="66" charset="0"/>
              </a:rPr>
              <a:t>Unsere 2. Klasse</a:t>
            </a:r>
          </a:p>
        </p:txBody>
      </p:sp>
    </p:spTree>
    <p:extLst>
      <p:ext uri="{BB962C8B-B14F-4D97-AF65-F5344CB8AC3E}">
        <p14:creationId xmlns:p14="http://schemas.microsoft.com/office/powerpoint/2010/main" val="38363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1DA27469-5CA5-74AF-CEAF-0FB0E7EA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55" y="0"/>
            <a:ext cx="6858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72535" y="2875002"/>
            <a:ext cx="5950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latin typeface="Script MT Bold" panose="03040602040607080904" pitchFamily="66" charset="0"/>
              </a:rPr>
              <a:t>Unsere 3. Klasse</a:t>
            </a:r>
          </a:p>
        </p:txBody>
      </p:sp>
    </p:spTree>
    <p:extLst>
      <p:ext uri="{BB962C8B-B14F-4D97-AF65-F5344CB8AC3E}">
        <p14:creationId xmlns:p14="http://schemas.microsoft.com/office/powerpoint/2010/main" val="42659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2FF65629-D9B7-87A7-9D10-59570282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55" y="0"/>
            <a:ext cx="6858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71373" y="2875002"/>
            <a:ext cx="5911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latin typeface="Script MT Bold" panose="03040602040607080904" pitchFamily="66" charset="0"/>
              </a:rPr>
              <a:t>Unsere 4. Klasse</a:t>
            </a:r>
          </a:p>
        </p:txBody>
      </p:sp>
    </p:spTree>
    <p:extLst>
      <p:ext uri="{BB962C8B-B14F-4D97-AF65-F5344CB8AC3E}">
        <p14:creationId xmlns:p14="http://schemas.microsoft.com/office/powerpoint/2010/main" val="10104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orange, gelb, Essen enthält.&#10;&#10;Automatisch generierte Beschreibung">
            <a:extLst>
              <a:ext uri="{FF2B5EF4-FFF2-40B4-BE49-F238E27FC236}">
                <a16:creationId xmlns:a16="http://schemas.microsoft.com/office/drawing/2014/main" id="{BF4CDABC-50C5-4827-F027-A9F30098D3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621" y="1068775"/>
            <a:ext cx="4456953" cy="44569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E3D38F-EA02-A700-980E-82B267EB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61" y="1068775"/>
            <a:ext cx="6767959" cy="445695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D63751-43BD-44A3-EF18-633A966BE030}"/>
              </a:ext>
            </a:extLst>
          </p:cNvPr>
          <p:cNvSpPr txBox="1"/>
          <p:nvPr/>
        </p:nvSpPr>
        <p:spPr>
          <a:xfrm>
            <a:off x="7979319" y="1773757"/>
            <a:ext cx="3009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Comic Sans MS" panose="030F0702030302020204" pitchFamily="66" charset="0"/>
              </a:rPr>
              <a:t>Das Team der Volksschule </a:t>
            </a:r>
            <a:r>
              <a:rPr lang="de-DE" sz="3200" dirty="0" err="1">
                <a:latin typeface="Comic Sans MS" panose="030F0702030302020204" pitchFamily="66" charset="0"/>
              </a:rPr>
              <a:t>Seeham</a:t>
            </a:r>
            <a:r>
              <a:rPr lang="de-DE" sz="3200" dirty="0">
                <a:latin typeface="Comic Sans MS" panose="030F0702030302020204" pitchFamily="66" charset="0"/>
              </a:rPr>
              <a:t> wünscht Ihnen wunderschöne Ferien!</a:t>
            </a:r>
          </a:p>
        </p:txBody>
      </p:sp>
    </p:spTree>
    <p:extLst>
      <p:ext uri="{BB962C8B-B14F-4D97-AF65-F5344CB8AC3E}">
        <p14:creationId xmlns:p14="http://schemas.microsoft.com/office/powerpoint/2010/main" val="59149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Im Haus, Kleidung, Person, Menschliches Gesicht enthält.&#10;&#10;Automatisch generierte Beschreibung">
            <a:extLst>
              <a:ext uri="{FF2B5EF4-FFF2-40B4-BE49-F238E27FC236}">
                <a16:creationId xmlns:a16="http://schemas.microsoft.com/office/drawing/2014/main" id="{BAEDB8D4-F4FD-ED22-DE86-72B9A3DD9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751" y="803063"/>
            <a:ext cx="7002498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1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60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4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60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Weihnachten, Blume, Weihnachtsbaum, Boden enthält.&#10;&#10;Automatisch generierte Beschreibung">
            <a:extLst>
              <a:ext uri="{FF2B5EF4-FFF2-40B4-BE49-F238E27FC236}">
                <a16:creationId xmlns:a16="http://schemas.microsoft.com/office/drawing/2014/main" id="{C415813C-0511-0FF8-A8EE-60EE9D189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A040E4B-ACFA-8911-ECEA-378868B342D0}"/>
              </a:ext>
            </a:extLst>
          </p:cNvPr>
          <p:cNvSpPr txBox="1"/>
          <p:nvPr/>
        </p:nvSpPr>
        <p:spPr>
          <a:xfrm>
            <a:off x="1561707" y="2091263"/>
            <a:ext cx="9462353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Adventkranz</a:t>
            </a:r>
            <a:r>
              <a:rPr lang="en-US" sz="6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weihe</a:t>
            </a:r>
            <a:endParaRPr lang="en-US" sz="6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25178-2F74-B71A-59EF-85E6923F4E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679" y="5307929"/>
            <a:ext cx="1280275" cy="128389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F20931B-37C1-CC23-7A2D-1FFB6ECAAC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" y="303873"/>
            <a:ext cx="1280275" cy="12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Schuhwerk, Person, Jeans enthält.&#10;&#10;Automatisch generierte Beschreibung">
            <a:extLst>
              <a:ext uri="{FF2B5EF4-FFF2-40B4-BE49-F238E27FC236}">
                <a16:creationId xmlns:a16="http://schemas.microsoft.com/office/drawing/2014/main" id="{7C610D3C-D2FF-7EA3-CD09-6BD5B5BD7B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012" y="803063"/>
            <a:ext cx="7867976" cy="525187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D44B501-7EE9-5803-07B4-263C43AF3E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350" y="2787051"/>
            <a:ext cx="1280275" cy="128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10DFE1-72FB-A72E-6179-D266DA2D00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75" y="2787050"/>
            <a:ext cx="1280275" cy="12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7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F3964FBA525C4D85FFA3CF4C3F5C69" ma:contentTypeVersion="16" ma:contentTypeDescription="Ein neues Dokument erstellen." ma:contentTypeScope="" ma:versionID="9a780178591be2642899b376168d6fed">
  <xsd:schema xmlns:xsd="http://www.w3.org/2001/XMLSchema" xmlns:xs="http://www.w3.org/2001/XMLSchema" xmlns:p="http://schemas.microsoft.com/office/2006/metadata/properties" xmlns:ns2="fe835018-fcd9-4699-88dc-37fbbc1963e5" xmlns:ns3="8c10ae71-643c-4d7c-9628-9c21c2461ab7" targetNamespace="http://schemas.microsoft.com/office/2006/metadata/properties" ma:root="true" ma:fieldsID="c3bed778b81de7564f489ffe017a61e7" ns2:_="" ns3:_="">
    <xsd:import namespace="fe835018-fcd9-4699-88dc-37fbbc1963e5"/>
    <xsd:import namespace="8c10ae71-643c-4d7c-9628-9c21c2461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35018-fcd9-4699-88dc-37fbbc196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c413412-c381-4b9d-905d-ea64cf1a9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0ae71-643c-4d7c-9628-9c21c2461ab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5584a77-7712-4b40-a680-fcf20162a12b}" ma:internalName="TaxCatchAll" ma:showField="CatchAllData" ma:web="8c10ae71-643c-4d7c-9628-9c21c2461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35018-fcd9-4699-88dc-37fbbc1963e5">
      <Terms xmlns="http://schemas.microsoft.com/office/infopath/2007/PartnerControls"/>
    </lcf76f155ced4ddcb4097134ff3c332f>
    <TaxCatchAll xmlns="8c10ae71-643c-4d7c-9628-9c21c2461ab7" xsi:nil="true"/>
    <SharedWithUsers xmlns="8c10ae71-643c-4d7c-9628-9c21c2461ab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2CED9CD-C6C1-4FD0-9A84-7D5968421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D9206-C632-408D-B1B5-40567D592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35018-fcd9-4699-88dc-37fbbc1963e5"/>
    <ds:schemaRef ds:uri="8c10ae71-643c-4d7c-9628-9c21c2461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469ABD-4B32-42E6-B268-676FBDDEFE51}">
  <ds:schemaRefs>
    <ds:schemaRef ds:uri="http://purl.org/dc/elements/1.1/"/>
    <ds:schemaRef ds:uri="http://schemas.openxmlformats.org/package/2006/metadata/core-properties"/>
    <ds:schemaRef ds:uri="http://purl.org/dc/dcmitype/"/>
    <ds:schemaRef ds:uri="fe835018-fcd9-4699-88dc-37fbbc1963e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8c10ae71-643c-4d7c-9628-9c21c2461ab7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65</Words>
  <Application>Microsoft Office PowerPoint</Application>
  <PresentationFormat>Breitbild</PresentationFormat>
  <Paragraphs>24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Calibri</vt:lpstr>
      <vt:lpstr>Century Gothic</vt:lpstr>
      <vt:lpstr>Comic Sans MS</vt:lpstr>
      <vt:lpstr>Garamond</vt:lpstr>
      <vt:lpstr>Gigi</vt:lpstr>
      <vt:lpstr>Script MT Bold</vt:lpstr>
      <vt:lpstr>Savon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Anwender</dc:creator>
  <cp:lastModifiedBy>Dipl.-Päd. Hoheneder-Ergün Doris, BEd</cp:lastModifiedBy>
  <cp:revision>10</cp:revision>
  <dcterms:created xsi:type="dcterms:W3CDTF">2021-05-27T12:53:44Z</dcterms:created>
  <dcterms:modified xsi:type="dcterms:W3CDTF">2024-09-04T10:03:53Z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07e519-4e60-41f9-aa62-f562aa4eebd0_Enabled">
    <vt:lpwstr>true</vt:lpwstr>
  </property>
  <property fmtid="{D5CDD505-2E9C-101B-9397-08002B2CF9AE}" pid="3" name="MSIP_Label_1307e519-4e60-41f9-aa62-f562aa4eebd0_SetDate">
    <vt:lpwstr>2021-06-24T07:41:00Z</vt:lpwstr>
  </property>
  <property fmtid="{D5CDD505-2E9C-101B-9397-08002B2CF9AE}" pid="4" name="MSIP_Label_1307e519-4e60-41f9-aa62-f562aa4eebd0_Method">
    <vt:lpwstr>Standard</vt:lpwstr>
  </property>
  <property fmtid="{D5CDD505-2E9C-101B-9397-08002B2CF9AE}" pid="5" name="MSIP_Label_1307e519-4e60-41f9-aa62-f562aa4eebd0_Name">
    <vt:lpwstr>SBXC-Nachverfolgung</vt:lpwstr>
  </property>
  <property fmtid="{D5CDD505-2E9C-101B-9397-08002B2CF9AE}" pid="6" name="MSIP_Label_1307e519-4e60-41f9-aa62-f562aa4eebd0_SiteId">
    <vt:lpwstr>3e6463e1-5c0b-40b1-a3af-0bc9cd99300f</vt:lpwstr>
  </property>
  <property fmtid="{D5CDD505-2E9C-101B-9397-08002B2CF9AE}" pid="7" name="MSIP_Label_1307e519-4e60-41f9-aa62-f562aa4eebd0_ActionId">
    <vt:lpwstr>199e978a-bb66-4423-81d1-3cb429aded8d</vt:lpwstr>
  </property>
  <property fmtid="{D5CDD505-2E9C-101B-9397-08002B2CF9AE}" pid="8" name="MSIP_Label_1307e519-4e60-41f9-aa62-f562aa4eebd0_ContentBits">
    <vt:lpwstr>0</vt:lpwstr>
  </property>
  <property fmtid="{D5CDD505-2E9C-101B-9397-08002B2CF9AE}" pid="9" name="ContentTypeId">
    <vt:lpwstr>0x010100B5F3964FBA525C4D85FFA3CF4C3F5C69</vt:lpwstr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MediaServiceImageTags">
    <vt:lpwstr/>
  </property>
</Properties>
</file>